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4"/>
    <p:sldMasterId id="214748368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Montserrat Black"/>
      <p:bold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Anaheim"/>
      <p:regular r:id="rId26"/>
    </p:embeddedFont>
    <p:embeddedFont>
      <p:font typeface="Bebas Neue"/>
      <p:regular r:id="rId27"/>
    </p:embeddedFont>
    <p:embeddedFont>
      <p:font typeface="PT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682E1E2-5B93-4E98-9DB9-F660F111CBC0}">
  <a:tblStyle styleId="{1682E1E2-5B93-4E98-9DB9-F660F111CB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Black-bold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Black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Anaheim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PTSans-regular.fntdata"/><Relationship Id="rId27" Type="http://schemas.openxmlformats.org/officeDocument/2006/relationships/font" Target="fonts/BebasNeue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PT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TSans-boldItalic.fntdata"/><Relationship Id="rId30" Type="http://schemas.openxmlformats.org/officeDocument/2006/relationships/font" Target="fonts/PTSa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19" Type="http://schemas.openxmlformats.org/officeDocument/2006/relationships/font" Target="fonts/ProximaNova-boldItalic.fntdata"/><Relationship Id="rId18" Type="http://schemas.openxmlformats.org/officeDocument/2006/relationships/font" Target="fonts/ProximaNova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1734a882cf6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1734a882cf6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g264540d589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Google Shape;1305;g264540d589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264540d589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264540d589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264540d58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264540d58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3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g264540d589c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5" name="Google Shape;1365;g264540d589c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264540d589c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264540d589c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14ca49efd4d_0_27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14ca49efd4d_0_27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" name="Google Shape;54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" name="Google Shape;55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9" name="Google Shape;599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5" name="Google Shape;645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9" name="Google Shape;649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1" name="Google Shape;671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3" name="Google Shape;753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7" name="Google Shape;81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9" name="Google Shape;84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1" name="Google Shape;881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9" name="Google Shape;949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1" name="Google Shape;951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9" name="Google Shape;979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2" name="Google Shape;982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5" name="Google Shape;985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34"/>
          <p:cNvSpPr txBox="1"/>
          <p:nvPr>
            <p:ph type="title"/>
          </p:nvPr>
        </p:nvSpPr>
        <p:spPr>
          <a:xfrm>
            <a:off x="716775" y="510900"/>
            <a:ext cx="77106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3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32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31" name="Google Shape;1231;p32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8" r:id="rId1"/>
    <p:sldLayoutId id="2147483679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CLASSIFICADOR DE </a:t>
            </a:r>
            <a:r>
              <a:rPr lang="en" sz="5200">
                <a:solidFill>
                  <a:schemeClr val="dk2"/>
                </a:solidFill>
              </a:rPr>
              <a:t>FAIXA ETÁRIA</a:t>
            </a:r>
            <a:r>
              <a:rPr lang="en" sz="5200"/>
              <a:t> </a:t>
            </a:r>
            <a:r>
              <a:rPr lang="en" sz="520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endParaRPr sz="52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PARA RESPOSTAS NA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PLATAFORMA ESIC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2" name="Google Shape;1252;p35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 Felipe M.  Castro e Nilton Enta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SUMÁRIO</a:t>
            </a:r>
            <a:endParaRPr/>
          </a:p>
        </p:txBody>
      </p:sp>
      <p:sp>
        <p:nvSpPr>
          <p:cNvPr id="1258" name="Google Shape;1258;p36"/>
          <p:cNvSpPr txBox="1"/>
          <p:nvPr>
            <p:ph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59" name="Google Shape;1259;p36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PRÉ-PROCESSAMENTO</a:t>
            </a:r>
            <a:endParaRPr/>
          </a:p>
        </p:txBody>
      </p:sp>
      <p:sp>
        <p:nvSpPr>
          <p:cNvPr id="1260" name="Google Shape;1260;p36"/>
          <p:cNvSpPr txBox="1"/>
          <p:nvPr>
            <p:ph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61" name="Google Shape;1261;p36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COMBINAÇÕES</a:t>
            </a:r>
            <a:endParaRPr/>
          </a:p>
        </p:txBody>
      </p:sp>
      <p:sp>
        <p:nvSpPr>
          <p:cNvPr id="1262" name="Google Shape;1262;p36"/>
          <p:cNvSpPr txBox="1"/>
          <p:nvPr>
            <p:ph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63" name="Google Shape;1263;p36"/>
          <p:cNvSpPr txBox="1"/>
          <p:nvPr>
            <p:ph idx="9" type="subTitle"/>
          </p:nvPr>
        </p:nvSpPr>
        <p:spPr>
          <a:xfrm>
            <a:off x="1954651" y="2787125"/>
            <a:ext cx="43551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SELECIONADOS</a:t>
            </a:r>
            <a:endParaRPr/>
          </a:p>
        </p:txBody>
      </p:sp>
      <p:sp>
        <p:nvSpPr>
          <p:cNvPr id="1264" name="Google Shape;1264;p36"/>
          <p:cNvSpPr txBox="1"/>
          <p:nvPr>
            <p:ph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65" name="Google Shape;1265;p36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</a:t>
            </a:r>
            <a:endParaRPr/>
          </a:p>
        </p:txBody>
      </p:sp>
      <p:sp>
        <p:nvSpPr>
          <p:cNvPr id="1266" name="Google Shape;1266;p36"/>
          <p:cNvSpPr txBox="1"/>
          <p:nvPr>
            <p:ph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67" name="Google Shape;1267;p36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 FINAIS</a:t>
            </a:r>
            <a:endParaRPr/>
          </a:p>
        </p:txBody>
      </p:sp>
      <p:grpSp>
        <p:nvGrpSpPr>
          <p:cNvPr id="1268" name="Google Shape;1268;p36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69" name="Google Shape;1269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" name="Google Shape;1271;p36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72" name="Google Shape;1272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74" name="Google Shape;1274;p36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3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PRÉ-PROCESSAMENTO</a:t>
            </a:r>
            <a:endParaRPr/>
          </a:p>
        </p:txBody>
      </p:sp>
      <p:sp>
        <p:nvSpPr>
          <p:cNvPr id="1280" name="Google Shape;1280;p37"/>
          <p:cNvSpPr txBox="1"/>
          <p:nvPr>
            <p:ph idx="1" type="subTitle"/>
          </p:nvPr>
        </p:nvSpPr>
        <p:spPr>
          <a:xfrm>
            <a:off x="921824" y="2193175"/>
            <a:ext cx="2362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Testo para caixa baixa com str.lower()</a:t>
            </a:r>
            <a:endParaRPr/>
          </a:p>
        </p:txBody>
      </p:sp>
      <p:sp>
        <p:nvSpPr>
          <p:cNvPr id="1281" name="Google Shape;1281;p37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Remoção de pontuação</a:t>
            </a:r>
            <a:endParaRPr/>
          </a:p>
        </p:txBody>
      </p:sp>
      <p:sp>
        <p:nvSpPr>
          <p:cNvPr id="1282" name="Google Shape;1282;p37"/>
          <p:cNvSpPr txBox="1"/>
          <p:nvPr>
            <p:ph idx="3" type="subTitle"/>
          </p:nvPr>
        </p:nvSpPr>
        <p:spPr>
          <a:xfrm>
            <a:off x="719998" y="3702775"/>
            <a:ext cx="27663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Usamos ‘pt_core_news_sm’ da spacy</a:t>
            </a:r>
            <a:endParaRPr/>
          </a:p>
        </p:txBody>
      </p:sp>
      <p:sp>
        <p:nvSpPr>
          <p:cNvPr id="1283" name="Google Shape;1283;p37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Encoding</a:t>
            </a:r>
            <a:r>
              <a:rPr lang="en"/>
              <a:t> dos rótulos</a:t>
            </a:r>
            <a:endParaRPr/>
          </a:p>
        </p:txBody>
      </p:sp>
      <p:sp>
        <p:nvSpPr>
          <p:cNvPr id="1284" name="Google Shape;1284;p37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Separamos o texto em palavras</a:t>
            </a:r>
            <a:endParaRPr/>
          </a:p>
        </p:txBody>
      </p:sp>
      <p:sp>
        <p:nvSpPr>
          <p:cNvPr id="1285" name="Google Shape;1285;p37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Usamos o TFIDF da NLTK</a:t>
            </a:r>
            <a:endParaRPr/>
          </a:p>
        </p:txBody>
      </p:sp>
      <p:sp>
        <p:nvSpPr>
          <p:cNvPr id="1286" name="Google Shape;1286;p37"/>
          <p:cNvSpPr txBox="1"/>
          <p:nvPr>
            <p:ph idx="7" type="subTitle"/>
          </p:nvPr>
        </p:nvSpPr>
        <p:spPr>
          <a:xfrm>
            <a:off x="921824" y="1735975"/>
            <a:ext cx="23628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CAIXA BAIXA</a:t>
            </a:r>
            <a:endParaRPr/>
          </a:p>
        </p:txBody>
      </p:sp>
      <p:sp>
        <p:nvSpPr>
          <p:cNvPr id="1287" name="Google Shape;1287;p37"/>
          <p:cNvSpPr txBox="1"/>
          <p:nvPr>
            <p:ph idx="8" type="subTitle"/>
          </p:nvPr>
        </p:nvSpPr>
        <p:spPr>
          <a:xfrm>
            <a:off x="3330525" y="1735975"/>
            <a:ext cx="248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PONTUAÇÃO</a:t>
            </a:r>
            <a:endParaRPr/>
          </a:p>
        </p:txBody>
      </p:sp>
      <p:sp>
        <p:nvSpPr>
          <p:cNvPr id="1288" name="Google Shape;1288;p37"/>
          <p:cNvSpPr txBox="1"/>
          <p:nvPr>
            <p:ph idx="9" type="subTitle"/>
          </p:nvPr>
        </p:nvSpPr>
        <p:spPr>
          <a:xfrm>
            <a:off x="5753152" y="1735975"/>
            <a:ext cx="2579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TOKENIZAÇÃO</a:t>
            </a:r>
            <a:endParaRPr/>
          </a:p>
        </p:txBody>
      </p:sp>
      <p:sp>
        <p:nvSpPr>
          <p:cNvPr id="1289" name="Google Shape;1289;p37"/>
          <p:cNvSpPr txBox="1"/>
          <p:nvPr>
            <p:ph idx="13" type="subTitle"/>
          </p:nvPr>
        </p:nvSpPr>
        <p:spPr>
          <a:xfrm>
            <a:off x="813498" y="3245575"/>
            <a:ext cx="2579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LEMMATIZAÇÃO</a:t>
            </a:r>
            <a:endParaRPr/>
          </a:p>
        </p:txBody>
      </p:sp>
      <p:sp>
        <p:nvSpPr>
          <p:cNvPr id="1290" name="Google Shape;1290;p37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RÓTULOS</a:t>
            </a:r>
            <a:endParaRPr/>
          </a:p>
        </p:txBody>
      </p:sp>
      <p:sp>
        <p:nvSpPr>
          <p:cNvPr id="1291" name="Google Shape;1291;p37"/>
          <p:cNvSpPr txBox="1"/>
          <p:nvPr>
            <p:ph idx="15" type="subTitle"/>
          </p:nvPr>
        </p:nvSpPr>
        <p:spPr>
          <a:xfrm>
            <a:off x="5753162" y="3245575"/>
            <a:ext cx="2579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VETORIZAÇÃO</a:t>
            </a:r>
            <a:endParaRPr/>
          </a:p>
        </p:txBody>
      </p:sp>
      <p:grpSp>
        <p:nvGrpSpPr>
          <p:cNvPr id="1292" name="Google Shape;1292;p37"/>
          <p:cNvGrpSpPr/>
          <p:nvPr/>
        </p:nvGrpSpPr>
        <p:grpSpPr>
          <a:xfrm>
            <a:off x="1235075" y="109157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" name="Google Shape;1295;p37"/>
          <p:cNvGrpSpPr/>
          <p:nvPr/>
        </p:nvGrpSpPr>
        <p:grpSpPr>
          <a:xfrm>
            <a:off x="3350650" y="4436375"/>
            <a:ext cx="76825" cy="76800"/>
            <a:chOff x="3104875" y="1099400"/>
            <a:chExt cx="76825" cy="76800"/>
          </a:xfrm>
        </p:grpSpPr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" name="Google Shape;1298;p37"/>
          <p:cNvGrpSpPr/>
          <p:nvPr/>
        </p:nvGrpSpPr>
        <p:grpSpPr>
          <a:xfrm>
            <a:off x="5815575" y="3103550"/>
            <a:ext cx="76825" cy="76800"/>
            <a:chOff x="3104875" y="1099400"/>
            <a:chExt cx="76825" cy="76800"/>
          </a:xfrm>
        </p:grpSpPr>
        <p:sp>
          <p:nvSpPr>
            <p:cNvPr id="1299" name="Google Shape;1299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01" name="Google Shape;1301;p37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592621">
            <a:off x="143155" y="2459646"/>
            <a:ext cx="903663" cy="853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2" name="Google Shape;1302;p37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56062" y="365818"/>
            <a:ext cx="1535572" cy="1375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3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COMBINAÇÕES</a:t>
            </a:r>
            <a:endParaRPr/>
          </a:p>
        </p:txBody>
      </p:sp>
      <p:graphicFrame>
        <p:nvGraphicFramePr>
          <p:cNvPr id="1308" name="Google Shape;1308;p38"/>
          <p:cNvGraphicFramePr/>
          <p:nvPr/>
        </p:nvGraphicFramePr>
        <p:xfrm>
          <a:off x="713225" y="141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{1682E1E2-5B93-4E98-9DB9-F660F111CBC0}</a:tableStyleId>
              </a:tblPr>
              <a:tblGrid>
                <a:gridCol w="1216775"/>
                <a:gridCol w="1999300"/>
                <a:gridCol w="3332250"/>
                <a:gridCol w="1169150"/>
              </a:tblGrid>
              <a:tr h="42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MODELO</a:t>
                      </a:r>
                      <a:endParaRPr sz="13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VETORIZAÇÃO</a:t>
                      </a:r>
                      <a:endParaRPr sz="13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HIPERPARÂMETROS</a:t>
                      </a:r>
                      <a:endParaRPr sz="13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ACURÁCIA</a:t>
                      </a:r>
                      <a:endParaRPr sz="13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</a:tr>
              <a:tr h="376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Naive Bayes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TFIDF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Default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45.30%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SVM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TFIDF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Class_weight=’balanced’, probability=True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48.90%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Random Forest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TFIDF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n_estimators=167, max_depth=176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51.76%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DNN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TFIDF</a:t>
                      </a:r>
                      <a:endParaRPr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512 r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elu, 0.8 dout, 126 relu, 4 stmax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49.02%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LSTM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TFIDF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64 r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elu, 0.4 dout, 32 relu, 4 stmax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36.59%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LSTM+C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TFIDF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F32 conv1d. 500 mpool, 64 lstm, 0.4 dout, 64 relu, 4 stmax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36.59%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6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SVM+RF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TFIDF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51.28%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Random Forest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Word2Vec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Default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37.86%</a:t>
                      </a:r>
                      <a:endParaRPr sz="10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309" name="Google Shape;1309;p38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9204102">
            <a:off x="7841074" y="661962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8"/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311" name="Google Shape;1311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" name="Google Shape;1313;p38"/>
          <p:cNvGrpSpPr/>
          <p:nvPr/>
        </p:nvGrpSpPr>
        <p:grpSpPr>
          <a:xfrm>
            <a:off x="2432050" y="867400"/>
            <a:ext cx="76825" cy="76800"/>
            <a:chOff x="3104875" y="1099400"/>
            <a:chExt cx="76825" cy="76800"/>
          </a:xfrm>
        </p:grpSpPr>
        <p:sp>
          <p:nvSpPr>
            <p:cNvPr id="1314" name="Google Shape;1314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" name="Google Shape;1316;p38"/>
          <p:cNvGrpSpPr/>
          <p:nvPr/>
        </p:nvGrpSpPr>
        <p:grpSpPr>
          <a:xfrm>
            <a:off x="1174750" y="4349550"/>
            <a:ext cx="76825" cy="76800"/>
            <a:chOff x="3104875" y="1099400"/>
            <a:chExt cx="76825" cy="76800"/>
          </a:xfrm>
        </p:grpSpPr>
        <p:sp>
          <p:nvSpPr>
            <p:cNvPr id="1317" name="Google Shape;1317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19" name="Google Shape;1319;p38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9084173">
            <a:off x="-310039" y="4521375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4" name="Google Shape;132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75" y="1268425"/>
            <a:ext cx="8839201" cy="3656327"/>
          </a:xfrm>
          <a:prstGeom prst="rect">
            <a:avLst/>
          </a:prstGeom>
          <a:noFill/>
          <a:ln>
            <a:noFill/>
          </a:ln>
        </p:spPr>
      </p:pic>
      <p:sp>
        <p:nvSpPr>
          <p:cNvPr id="1325" name="Google Shape;1325;p3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SELECIONADOS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4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 - VOTING CLASSIFIER</a:t>
            </a:r>
            <a:endParaRPr/>
          </a:p>
        </p:txBody>
      </p:sp>
      <p:sp>
        <p:nvSpPr>
          <p:cNvPr id="1331" name="Google Shape;1331;p40"/>
          <p:cNvSpPr txBox="1"/>
          <p:nvPr/>
        </p:nvSpPr>
        <p:spPr>
          <a:xfrm>
            <a:off x="5776500" y="20777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SVM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332" name="Google Shape;1332;p40"/>
          <p:cNvSpPr txBox="1"/>
          <p:nvPr/>
        </p:nvSpPr>
        <p:spPr>
          <a:xfrm>
            <a:off x="6643600" y="1925325"/>
            <a:ext cx="2500500" cy="76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Class_weight=’balanced’, probability=True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weights=[3, 2, 2, 1]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3" name="Google Shape;1333;p40"/>
          <p:cNvSpPr txBox="1"/>
          <p:nvPr/>
        </p:nvSpPr>
        <p:spPr>
          <a:xfrm>
            <a:off x="5928900" y="3608400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RF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334" name="Google Shape;1334;p40"/>
          <p:cNvSpPr txBox="1"/>
          <p:nvPr/>
        </p:nvSpPr>
        <p:spPr>
          <a:xfrm>
            <a:off x="6643600" y="3456000"/>
            <a:ext cx="2500500" cy="6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n_estimators=167, max_depth=176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weights=[1, 1, 1, 3]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35" name="Google Shape;133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251" y="1112200"/>
            <a:ext cx="4559700" cy="39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6" name="Google Shape;1336;p40"/>
          <p:cNvSpPr/>
          <p:nvPr/>
        </p:nvSpPr>
        <p:spPr>
          <a:xfrm rot="5400000">
            <a:off x="5082324" y="2073050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40"/>
          <p:cNvSpPr/>
          <p:nvPr/>
        </p:nvSpPr>
        <p:spPr>
          <a:xfrm rot="5400000">
            <a:off x="5082324" y="3583650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8" name="Google Shape;1338;p40"/>
          <p:cNvGrpSpPr/>
          <p:nvPr/>
        </p:nvGrpSpPr>
        <p:grpSpPr>
          <a:xfrm>
            <a:off x="5228287" y="2157155"/>
            <a:ext cx="323975" cy="365789"/>
            <a:chOff x="4020665" y="1431080"/>
            <a:chExt cx="531542" cy="602023"/>
          </a:xfrm>
        </p:grpSpPr>
        <p:sp>
          <p:nvSpPr>
            <p:cNvPr id="1339" name="Google Shape;1339;p40"/>
            <p:cNvSpPr/>
            <p:nvPr/>
          </p:nvSpPr>
          <p:spPr>
            <a:xfrm>
              <a:off x="4094363" y="1495524"/>
              <a:ext cx="457844" cy="537579"/>
            </a:xfrm>
            <a:custGeom>
              <a:rect b="b" l="l" r="r" t="t"/>
              <a:pathLst>
                <a:path extrusionOk="0" h="16208" w="13804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0"/>
            <p:cNvSpPr/>
            <p:nvPr/>
          </p:nvSpPr>
          <p:spPr>
            <a:xfrm>
              <a:off x="4374363" y="1552008"/>
              <a:ext cx="121758" cy="122587"/>
            </a:xfrm>
            <a:custGeom>
              <a:rect b="b" l="l" r="r" t="t"/>
              <a:pathLst>
                <a:path extrusionOk="0" h="3696" w="3671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0"/>
            <p:cNvSpPr/>
            <p:nvPr/>
          </p:nvSpPr>
          <p:spPr>
            <a:xfrm>
              <a:off x="4404413" y="1582290"/>
              <a:ext cx="61658" cy="62023"/>
            </a:xfrm>
            <a:custGeom>
              <a:rect b="b" l="l" r="r" t="t"/>
              <a:pathLst>
                <a:path extrusionOk="0" h="1870" w="1859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0"/>
            <p:cNvSpPr/>
            <p:nvPr/>
          </p:nvSpPr>
          <p:spPr>
            <a:xfrm>
              <a:off x="4271843" y="1668559"/>
              <a:ext cx="51808" cy="115854"/>
            </a:xfrm>
            <a:custGeom>
              <a:rect b="b" l="l" r="r" t="t"/>
              <a:pathLst>
                <a:path extrusionOk="0" h="3493" w="1562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0"/>
            <p:cNvSpPr/>
            <p:nvPr/>
          </p:nvSpPr>
          <p:spPr>
            <a:xfrm>
              <a:off x="4288891" y="1431080"/>
              <a:ext cx="17678" cy="42255"/>
            </a:xfrm>
            <a:custGeom>
              <a:rect b="b" l="l" r="r" t="t"/>
              <a:pathLst>
                <a:path extrusionOk="0" h="1274" w="533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0"/>
            <p:cNvSpPr/>
            <p:nvPr/>
          </p:nvSpPr>
          <p:spPr>
            <a:xfrm>
              <a:off x="4209985" y="1443252"/>
              <a:ext cx="26766" cy="41194"/>
            </a:xfrm>
            <a:custGeom>
              <a:rect b="b" l="l" r="r" t="t"/>
              <a:pathLst>
                <a:path extrusionOk="0" h="1242" w="807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0"/>
            <p:cNvSpPr/>
            <p:nvPr/>
          </p:nvSpPr>
          <p:spPr>
            <a:xfrm>
              <a:off x="4138675" y="1477348"/>
              <a:ext cx="33566" cy="38209"/>
            </a:xfrm>
            <a:custGeom>
              <a:rect b="b" l="l" r="r" t="t"/>
              <a:pathLst>
                <a:path extrusionOk="0" h="1152" w="1012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0"/>
            <p:cNvSpPr/>
            <p:nvPr/>
          </p:nvSpPr>
          <p:spPr>
            <a:xfrm>
              <a:off x="4080466" y="1530516"/>
              <a:ext cx="38574" cy="33433"/>
            </a:xfrm>
            <a:custGeom>
              <a:rect b="b" l="l" r="r" t="t"/>
              <a:pathLst>
                <a:path extrusionOk="0" h="1008" w="1163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0"/>
            <p:cNvSpPr/>
            <p:nvPr/>
          </p:nvSpPr>
          <p:spPr>
            <a:xfrm>
              <a:off x="4039604" y="1598244"/>
              <a:ext cx="42587" cy="27363"/>
            </a:xfrm>
            <a:custGeom>
              <a:rect b="b" l="l" r="r" t="t"/>
              <a:pathLst>
                <a:path extrusionOk="0" h="825" w="1284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0"/>
            <p:cNvSpPr/>
            <p:nvPr/>
          </p:nvSpPr>
          <p:spPr>
            <a:xfrm>
              <a:off x="4020665" y="1674861"/>
              <a:ext cx="42985" cy="20464"/>
            </a:xfrm>
            <a:custGeom>
              <a:rect b="b" l="l" r="r" t="t"/>
              <a:pathLst>
                <a:path extrusionOk="0" h="617" w="1296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0"/>
            <p:cNvSpPr/>
            <p:nvPr/>
          </p:nvSpPr>
          <p:spPr>
            <a:xfrm>
              <a:off x="4023584" y="1749587"/>
              <a:ext cx="43217" cy="21990"/>
            </a:xfrm>
            <a:custGeom>
              <a:rect b="b" l="l" r="r" t="t"/>
              <a:pathLst>
                <a:path extrusionOk="0" h="663" w="1303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4048625" y="1817647"/>
              <a:ext cx="42023" cy="28723"/>
            </a:xfrm>
            <a:custGeom>
              <a:rect b="b" l="l" r="r" t="t"/>
              <a:pathLst>
                <a:path extrusionOk="0" h="866" w="1267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0"/>
            <p:cNvSpPr/>
            <p:nvPr/>
          </p:nvSpPr>
          <p:spPr>
            <a:xfrm>
              <a:off x="4094861" y="1876121"/>
              <a:ext cx="37313" cy="34594"/>
            </a:xfrm>
            <a:custGeom>
              <a:rect b="b" l="l" r="r" t="t"/>
              <a:pathLst>
                <a:path extrusionOk="0" h="1043" w="1125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0"/>
            <p:cNvSpPr/>
            <p:nvPr/>
          </p:nvSpPr>
          <p:spPr>
            <a:xfrm>
              <a:off x="4190814" y="1648659"/>
              <a:ext cx="51841" cy="52371"/>
            </a:xfrm>
            <a:custGeom>
              <a:rect b="b" l="l" r="r" t="t"/>
              <a:pathLst>
                <a:path extrusionOk="0" h="1579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0"/>
            <p:cNvSpPr/>
            <p:nvPr/>
          </p:nvSpPr>
          <p:spPr>
            <a:xfrm>
              <a:off x="4231047" y="1581063"/>
              <a:ext cx="51841" cy="52405"/>
            </a:xfrm>
            <a:custGeom>
              <a:rect b="b" l="l" r="r" t="t"/>
              <a:pathLst>
                <a:path extrusionOk="0" h="1580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" name="Google Shape;1354;p40"/>
          <p:cNvGrpSpPr/>
          <p:nvPr/>
        </p:nvGrpSpPr>
        <p:grpSpPr>
          <a:xfrm>
            <a:off x="5266297" y="3667769"/>
            <a:ext cx="247956" cy="365769"/>
            <a:chOff x="6162888" y="1431577"/>
            <a:chExt cx="414295" cy="601990"/>
          </a:xfrm>
        </p:grpSpPr>
        <p:sp>
          <p:nvSpPr>
            <p:cNvPr id="1355" name="Google Shape;1355;p40"/>
            <p:cNvSpPr/>
            <p:nvPr/>
          </p:nvSpPr>
          <p:spPr>
            <a:xfrm>
              <a:off x="6268261" y="1810649"/>
              <a:ext cx="162886" cy="165008"/>
            </a:xfrm>
            <a:custGeom>
              <a:rect b="b" l="l" r="r" t="t"/>
              <a:pathLst>
                <a:path extrusionOk="0" h="4975" w="4911">
                  <a:moveTo>
                    <a:pt x="1855" y="533"/>
                  </a:moveTo>
                  <a:cubicBezTo>
                    <a:pt x="2040" y="533"/>
                    <a:pt x="2190" y="682"/>
                    <a:pt x="2190" y="864"/>
                  </a:cubicBezTo>
                  <a:lnTo>
                    <a:pt x="2190" y="1820"/>
                  </a:lnTo>
                  <a:lnTo>
                    <a:pt x="1645" y="1820"/>
                  </a:lnTo>
                  <a:cubicBezTo>
                    <a:pt x="1498" y="1820"/>
                    <a:pt x="1379" y="1939"/>
                    <a:pt x="1379" y="2086"/>
                  </a:cubicBezTo>
                  <a:cubicBezTo>
                    <a:pt x="1379" y="2233"/>
                    <a:pt x="1498" y="2352"/>
                    <a:pt x="1645" y="2352"/>
                  </a:cubicBezTo>
                  <a:lnTo>
                    <a:pt x="2190" y="2352"/>
                  </a:lnTo>
                  <a:lnTo>
                    <a:pt x="2190" y="4111"/>
                  </a:lnTo>
                  <a:cubicBezTo>
                    <a:pt x="2190" y="4294"/>
                    <a:pt x="2040" y="4443"/>
                    <a:pt x="1855" y="4443"/>
                  </a:cubicBezTo>
                  <a:cubicBezTo>
                    <a:pt x="1686" y="4443"/>
                    <a:pt x="1543" y="4317"/>
                    <a:pt x="1523" y="4151"/>
                  </a:cubicBezTo>
                  <a:cubicBezTo>
                    <a:pt x="1509" y="4035"/>
                    <a:pt x="1422" y="3943"/>
                    <a:pt x="1308" y="3921"/>
                  </a:cubicBezTo>
                  <a:cubicBezTo>
                    <a:pt x="1047" y="3872"/>
                    <a:pt x="857" y="3644"/>
                    <a:pt x="857" y="3379"/>
                  </a:cubicBezTo>
                  <a:cubicBezTo>
                    <a:pt x="857" y="3250"/>
                    <a:pt x="901" y="3128"/>
                    <a:pt x="985" y="3028"/>
                  </a:cubicBezTo>
                  <a:cubicBezTo>
                    <a:pt x="1034" y="2968"/>
                    <a:pt x="1054" y="2890"/>
                    <a:pt x="1042" y="2814"/>
                  </a:cubicBezTo>
                  <a:cubicBezTo>
                    <a:pt x="1030" y="2738"/>
                    <a:pt x="985" y="2672"/>
                    <a:pt x="918" y="2631"/>
                  </a:cubicBezTo>
                  <a:cubicBezTo>
                    <a:pt x="677" y="2484"/>
                    <a:pt x="533" y="2228"/>
                    <a:pt x="533" y="1947"/>
                  </a:cubicBezTo>
                  <a:cubicBezTo>
                    <a:pt x="533" y="1532"/>
                    <a:pt x="859" y="1181"/>
                    <a:pt x="1275" y="1148"/>
                  </a:cubicBezTo>
                  <a:cubicBezTo>
                    <a:pt x="1414" y="1137"/>
                    <a:pt x="1520" y="1022"/>
                    <a:pt x="1520" y="883"/>
                  </a:cubicBezTo>
                  <a:lnTo>
                    <a:pt x="1520" y="864"/>
                  </a:lnTo>
                  <a:cubicBezTo>
                    <a:pt x="1520" y="682"/>
                    <a:pt x="1670" y="533"/>
                    <a:pt x="1855" y="533"/>
                  </a:cubicBezTo>
                  <a:close/>
                  <a:moveTo>
                    <a:pt x="3056" y="533"/>
                  </a:moveTo>
                  <a:cubicBezTo>
                    <a:pt x="3241" y="533"/>
                    <a:pt x="3392" y="682"/>
                    <a:pt x="3392" y="864"/>
                  </a:cubicBezTo>
                  <a:lnTo>
                    <a:pt x="3392" y="883"/>
                  </a:lnTo>
                  <a:cubicBezTo>
                    <a:pt x="3392" y="1022"/>
                    <a:pt x="3499" y="1137"/>
                    <a:pt x="3637" y="1148"/>
                  </a:cubicBezTo>
                  <a:cubicBezTo>
                    <a:pt x="3977" y="1175"/>
                    <a:pt x="4258" y="1415"/>
                    <a:pt x="4348" y="1729"/>
                  </a:cubicBezTo>
                  <a:lnTo>
                    <a:pt x="3881" y="1729"/>
                  </a:lnTo>
                  <a:cubicBezTo>
                    <a:pt x="3734" y="1729"/>
                    <a:pt x="3615" y="1848"/>
                    <a:pt x="3615" y="1995"/>
                  </a:cubicBezTo>
                  <a:cubicBezTo>
                    <a:pt x="3615" y="2142"/>
                    <a:pt x="3734" y="2261"/>
                    <a:pt x="3881" y="2261"/>
                  </a:cubicBezTo>
                  <a:lnTo>
                    <a:pt x="4315" y="2261"/>
                  </a:lnTo>
                  <a:cubicBezTo>
                    <a:pt x="4251" y="2412"/>
                    <a:pt x="4141" y="2541"/>
                    <a:pt x="3994" y="2631"/>
                  </a:cubicBezTo>
                  <a:cubicBezTo>
                    <a:pt x="3928" y="2672"/>
                    <a:pt x="3883" y="2738"/>
                    <a:pt x="3870" y="2814"/>
                  </a:cubicBezTo>
                  <a:cubicBezTo>
                    <a:pt x="3857" y="2890"/>
                    <a:pt x="3879" y="2968"/>
                    <a:pt x="3928" y="3028"/>
                  </a:cubicBezTo>
                  <a:cubicBezTo>
                    <a:pt x="4011" y="3128"/>
                    <a:pt x="4054" y="3250"/>
                    <a:pt x="4054" y="3379"/>
                  </a:cubicBezTo>
                  <a:cubicBezTo>
                    <a:pt x="4054" y="3644"/>
                    <a:pt x="3866" y="3872"/>
                    <a:pt x="3604" y="3921"/>
                  </a:cubicBezTo>
                  <a:cubicBezTo>
                    <a:pt x="3490" y="3943"/>
                    <a:pt x="3403" y="4036"/>
                    <a:pt x="3389" y="4151"/>
                  </a:cubicBezTo>
                  <a:cubicBezTo>
                    <a:pt x="3370" y="4317"/>
                    <a:pt x="3227" y="4443"/>
                    <a:pt x="3056" y="4443"/>
                  </a:cubicBezTo>
                  <a:cubicBezTo>
                    <a:pt x="2873" y="4443"/>
                    <a:pt x="2722" y="4294"/>
                    <a:pt x="2722" y="4111"/>
                  </a:cubicBezTo>
                  <a:lnTo>
                    <a:pt x="2722" y="3488"/>
                  </a:lnTo>
                  <a:lnTo>
                    <a:pt x="3060" y="3488"/>
                  </a:lnTo>
                  <a:cubicBezTo>
                    <a:pt x="3206" y="3488"/>
                    <a:pt x="3324" y="3369"/>
                    <a:pt x="3324" y="3222"/>
                  </a:cubicBezTo>
                  <a:cubicBezTo>
                    <a:pt x="3324" y="3075"/>
                    <a:pt x="3206" y="2956"/>
                    <a:pt x="3060" y="2956"/>
                  </a:cubicBezTo>
                  <a:lnTo>
                    <a:pt x="2722" y="2956"/>
                  </a:lnTo>
                  <a:lnTo>
                    <a:pt x="2722" y="864"/>
                  </a:lnTo>
                  <a:cubicBezTo>
                    <a:pt x="2722" y="682"/>
                    <a:pt x="2873" y="533"/>
                    <a:pt x="3056" y="533"/>
                  </a:cubicBezTo>
                  <a:close/>
                  <a:moveTo>
                    <a:pt x="1855" y="1"/>
                  </a:moveTo>
                  <a:cubicBezTo>
                    <a:pt x="1451" y="1"/>
                    <a:pt x="1110" y="279"/>
                    <a:pt x="1014" y="653"/>
                  </a:cubicBezTo>
                  <a:cubicBezTo>
                    <a:pt x="431" y="800"/>
                    <a:pt x="1" y="1331"/>
                    <a:pt x="1" y="1947"/>
                  </a:cubicBezTo>
                  <a:cubicBezTo>
                    <a:pt x="1" y="2324"/>
                    <a:pt x="156" y="2674"/>
                    <a:pt x="427" y="2923"/>
                  </a:cubicBezTo>
                  <a:cubicBezTo>
                    <a:pt x="360" y="3065"/>
                    <a:pt x="325" y="3221"/>
                    <a:pt x="325" y="3379"/>
                  </a:cubicBezTo>
                  <a:cubicBezTo>
                    <a:pt x="325" y="3839"/>
                    <a:pt x="616" y="4241"/>
                    <a:pt x="1037" y="4396"/>
                  </a:cubicBezTo>
                  <a:cubicBezTo>
                    <a:pt x="1156" y="4736"/>
                    <a:pt x="1480" y="4974"/>
                    <a:pt x="1855" y="4974"/>
                  </a:cubicBezTo>
                  <a:cubicBezTo>
                    <a:pt x="2088" y="4974"/>
                    <a:pt x="2300" y="4883"/>
                    <a:pt x="2456" y="4733"/>
                  </a:cubicBezTo>
                  <a:cubicBezTo>
                    <a:pt x="2612" y="4883"/>
                    <a:pt x="2823" y="4974"/>
                    <a:pt x="3056" y="4974"/>
                  </a:cubicBezTo>
                  <a:cubicBezTo>
                    <a:pt x="3431" y="4974"/>
                    <a:pt x="3756" y="4736"/>
                    <a:pt x="3875" y="4396"/>
                  </a:cubicBezTo>
                  <a:cubicBezTo>
                    <a:pt x="4297" y="4242"/>
                    <a:pt x="4586" y="3839"/>
                    <a:pt x="4586" y="3379"/>
                  </a:cubicBezTo>
                  <a:cubicBezTo>
                    <a:pt x="4586" y="3221"/>
                    <a:pt x="4551" y="3065"/>
                    <a:pt x="4486" y="2923"/>
                  </a:cubicBezTo>
                  <a:cubicBezTo>
                    <a:pt x="4756" y="2674"/>
                    <a:pt x="4911" y="2324"/>
                    <a:pt x="4911" y="1947"/>
                  </a:cubicBezTo>
                  <a:cubicBezTo>
                    <a:pt x="4911" y="1331"/>
                    <a:pt x="4481" y="800"/>
                    <a:pt x="3897" y="653"/>
                  </a:cubicBezTo>
                  <a:cubicBezTo>
                    <a:pt x="3803" y="279"/>
                    <a:pt x="3462" y="1"/>
                    <a:pt x="3056" y="1"/>
                  </a:cubicBezTo>
                  <a:cubicBezTo>
                    <a:pt x="2823" y="1"/>
                    <a:pt x="2612" y="93"/>
                    <a:pt x="2456" y="243"/>
                  </a:cubicBezTo>
                  <a:cubicBezTo>
                    <a:pt x="2300" y="93"/>
                    <a:pt x="2088" y="1"/>
                    <a:pt x="18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0"/>
            <p:cNvSpPr/>
            <p:nvPr/>
          </p:nvSpPr>
          <p:spPr>
            <a:xfrm>
              <a:off x="6199438" y="1520964"/>
              <a:ext cx="306667" cy="512604"/>
            </a:xfrm>
            <a:custGeom>
              <a:rect b="b" l="l" r="r" t="t"/>
              <a:pathLst>
                <a:path extrusionOk="0" h="15455" w="9246">
                  <a:moveTo>
                    <a:pt x="8484" y="532"/>
                  </a:moveTo>
                  <a:lnTo>
                    <a:pt x="8484" y="986"/>
                  </a:lnTo>
                  <a:lnTo>
                    <a:pt x="8025" y="986"/>
                  </a:lnTo>
                  <a:lnTo>
                    <a:pt x="8025" y="532"/>
                  </a:lnTo>
                  <a:close/>
                  <a:moveTo>
                    <a:pt x="991" y="1947"/>
                  </a:moveTo>
                  <a:lnTo>
                    <a:pt x="991" y="2401"/>
                  </a:lnTo>
                  <a:lnTo>
                    <a:pt x="532" y="2401"/>
                  </a:lnTo>
                  <a:lnTo>
                    <a:pt x="532" y="1947"/>
                  </a:lnTo>
                  <a:close/>
                  <a:moveTo>
                    <a:pt x="5882" y="4525"/>
                  </a:moveTo>
                  <a:cubicBezTo>
                    <a:pt x="5930" y="4525"/>
                    <a:pt x="5970" y="4566"/>
                    <a:pt x="5970" y="4615"/>
                  </a:cubicBezTo>
                  <a:lnTo>
                    <a:pt x="5970" y="5361"/>
                  </a:lnTo>
                  <a:cubicBezTo>
                    <a:pt x="5970" y="5409"/>
                    <a:pt x="5930" y="5449"/>
                    <a:pt x="5882" y="5449"/>
                  </a:cubicBezTo>
                  <a:lnTo>
                    <a:pt x="3181" y="5449"/>
                  </a:lnTo>
                  <a:cubicBezTo>
                    <a:pt x="3132" y="5449"/>
                    <a:pt x="3091" y="5409"/>
                    <a:pt x="3091" y="5361"/>
                  </a:cubicBezTo>
                  <a:lnTo>
                    <a:pt x="3091" y="4615"/>
                  </a:lnTo>
                  <a:cubicBezTo>
                    <a:pt x="3091" y="4566"/>
                    <a:pt x="3132" y="4525"/>
                    <a:pt x="3181" y="4525"/>
                  </a:cubicBezTo>
                  <a:close/>
                  <a:moveTo>
                    <a:pt x="5224" y="5981"/>
                  </a:moveTo>
                  <a:lnTo>
                    <a:pt x="5224" y="6746"/>
                  </a:lnTo>
                  <a:lnTo>
                    <a:pt x="3838" y="6746"/>
                  </a:lnTo>
                  <a:lnTo>
                    <a:pt x="3838" y="5981"/>
                  </a:lnTo>
                  <a:close/>
                  <a:moveTo>
                    <a:pt x="8236" y="7815"/>
                  </a:moveTo>
                  <a:cubicBezTo>
                    <a:pt x="8249" y="7817"/>
                    <a:pt x="8270" y="7829"/>
                    <a:pt x="8278" y="7839"/>
                  </a:cubicBezTo>
                  <a:lnTo>
                    <a:pt x="8688" y="8544"/>
                  </a:lnTo>
                  <a:cubicBezTo>
                    <a:pt x="8691" y="8555"/>
                    <a:pt x="8691" y="8579"/>
                    <a:pt x="8688" y="8590"/>
                  </a:cubicBezTo>
                  <a:lnTo>
                    <a:pt x="8278" y="9297"/>
                  </a:lnTo>
                  <a:cubicBezTo>
                    <a:pt x="8270" y="9305"/>
                    <a:pt x="8249" y="9317"/>
                    <a:pt x="8236" y="9320"/>
                  </a:cubicBezTo>
                  <a:lnTo>
                    <a:pt x="7416" y="9320"/>
                  </a:lnTo>
                  <a:cubicBezTo>
                    <a:pt x="7405" y="9318"/>
                    <a:pt x="7383" y="9306"/>
                    <a:pt x="7375" y="9297"/>
                  </a:cubicBezTo>
                  <a:lnTo>
                    <a:pt x="6965" y="8590"/>
                  </a:lnTo>
                  <a:cubicBezTo>
                    <a:pt x="6961" y="8579"/>
                    <a:pt x="6961" y="8555"/>
                    <a:pt x="6965" y="8544"/>
                  </a:cubicBezTo>
                  <a:lnTo>
                    <a:pt x="7375" y="7839"/>
                  </a:lnTo>
                  <a:cubicBezTo>
                    <a:pt x="7383" y="7829"/>
                    <a:pt x="7405" y="7817"/>
                    <a:pt x="7416" y="7815"/>
                  </a:cubicBezTo>
                  <a:close/>
                  <a:moveTo>
                    <a:pt x="7937" y="0"/>
                  </a:moveTo>
                  <a:cubicBezTo>
                    <a:pt x="7692" y="0"/>
                    <a:pt x="7493" y="200"/>
                    <a:pt x="7493" y="444"/>
                  </a:cubicBezTo>
                  <a:lnTo>
                    <a:pt x="7493" y="1074"/>
                  </a:lnTo>
                  <a:cubicBezTo>
                    <a:pt x="7493" y="1319"/>
                    <a:pt x="7692" y="1518"/>
                    <a:pt x="7937" y="1518"/>
                  </a:cubicBezTo>
                  <a:lnTo>
                    <a:pt x="7961" y="1518"/>
                  </a:lnTo>
                  <a:lnTo>
                    <a:pt x="7961" y="2645"/>
                  </a:lnTo>
                  <a:lnTo>
                    <a:pt x="6574" y="2645"/>
                  </a:lnTo>
                  <a:lnTo>
                    <a:pt x="6574" y="2303"/>
                  </a:lnTo>
                  <a:cubicBezTo>
                    <a:pt x="6574" y="2157"/>
                    <a:pt x="6455" y="2038"/>
                    <a:pt x="6308" y="2038"/>
                  </a:cubicBezTo>
                  <a:cubicBezTo>
                    <a:pt x="6161" y="2038"/>
                    <a:pt x="6042" y="2157"/>
                    <a:pt x="6042" y="2303"/>
                  </a:cubicBezTo>
                  <a:lnTo>
                    <a:pt x="6042" y="2645"/>
                  </a:lnTo>
                  <a:lnTo>
                    <a:pt x="5659" y="2645"/>
                  </a:lnTo>
                  <a:cubicBezTo>
                    <a:pt x="5415" y="2645"/>
                    <a:pt x="5216" y="2845"/>
                    <a:pt x="5216" y="3089"/>
                  </a:cubicBezTo>
                  <a:lnTo>
                    <a:pt x="5216" y="3994"/>
                  </a:lnTo>
                  <a:lnTo>
                    <a:pt x="4969" y="3994"/>
                  </a:lnTo>
                  <a:lnTo>
                    <a:pt x="4969" y="1356"/>
                  </a:lnTo>
                  <a:cubicBezTo>
                    <a:pt x="4969" y="1111"/>
                    <a:pt x="4771" y="913"/>
                    <a:pt x="4526" y="913"/>
                  </a:cubicBezTo>
                  <a:lnTo>
                    <a:pt x="3091" y="913"/>
                  </a:lnTo>
                  <a:lnTo>
                    <a:pt x="3091" y="602"/>
                  </a:lnTo>
                  <a:cubicBezTo>
                    <a:pt x="3091" y="455"/>
                    <a:pt x="2972" y="336"/>
                    <a:pt x="2826" y="336"/>
                  </a:cubicBezTo>
                  <a:cubicBezTo>
                    <a:pt x="2679" y="336"/>
                    <a:pt x="2561" y="455"/>
                    <a:pt x="2561" y="602"/>
                  </a:cubicBezTo>
                  <a:lnTo>
                    <a:pt x="2561" y="1002"/>
                  </a:lnTo>
                  <a:cubicBezTo>
                    <a:pt x="2561" y="1246"/>
                    <a:pt x="2759" y="1444"/>
                    <a:pt x="3003" y="1444"/>
                  </a:cubicBezTo>
                  <a:lnTo>
                    <a:pt x="4437" y="1444"/>
                  </a:lnTo>
                  <a:lnTo>
                    <a:pt x="4437" y="3994"/>
                  </a:lnTo>
                  <a:lnTo>
                    <a:pt x="4144" y="3994"/>
                  </a:lnTo>
                  <a:lnTo>
                    <a:pt x="4144" y="2352"/>
                  </a:lnTo>
                  <a:cubicBezTo>
                    <a:pt x="4144" y="2107"/>
                    <a:pt x="3945" y="1909"/>
                    <a:pt x="3700" y="1909"/>
                  </a:cubicBezTo>
                  <a:lnTo>
                    <a:pt x="1522" y="1909"/>
                  </a:lnTo>
                  <a:lnTo>
                    <a:pt x="1522" y="1859"/>
                  </a:lnTo>
                  <a:cubicBezTo>
                    <a:pt x="1522" y="1614"/>
                    <a:pt x="1324" y="1416"/>
                    <a:pt x="1080" y="1416"/>
                  </a:cubicBezTo>
                  <a:lnTo>
                    <a:pt x="443" y="1416"/>
                  </a:lnTo>
                  <a:cubicBezTo>
                    <a:pt x="199" y="1416"/>
                    <a:pt x="1" y="1614"/>
                    <a:pt x="1" y="1859"/>
                  </a:cubicBezTo>
                  <a:lnTo>
                    <a:pt x="1" y="2490"/>
                  </a:lnTo>
                  <a:cubicBezTo>
                    <a:pt x="1" y="2735"/>
                    <a:pt x="199" y="2933"/>
                    <a:pt x="443" y="2933"/>
                  </a:cubicBezTo>
                  <a:lnTo>
                    <a:pt x="1080" y="2933"/>
                  </a:lnTo>
                  <a:cubicBezTo>
                    <a:pt x="1324" y="2933"/>
                    <a:pt x="1522" y="2735"/>
                    <a:pt x="1522" y="2490"/>
                  </a:cubicBezTo>
                  <a:lnTo>
                    <a:pt x="1522" y="2441"/>
                  </a:lnTo>
                  <a:lnTo>
                    <a:pt x="3612" y="2441"/>
                  </a:lnTo>
                  <a:lnTo>
                    <a:pt x="3612" y="3994"/>
                  </a:lnTo>
                  <a:lnTo>
                    <a:pt x="3181" y="3994"/>
                  </a:lnTo>
                  <a:cubicBezTo>
                    <a:pt x="2838" y="3994"/>
                    <a:pt x="2560" y="4273"/>
                    <a:pt x="2560" y="4615"/>
                  </a:cubicBezTo>
                  <a:lnTo>
                    <a:pt x="2560" y="5361"/>
                  </a:lnTo>
                  <a:cubicBezTo>
                    <a:pt x="2560" y="5703"/>
                    <a:pt x="2839" y="5981"/>
                    <a:pt x="3181" y="5981"/>
                  </a:cubicBezTo>
                  <a:lnTo>
                    <a:pt x="3306" y="5981"/>
                  </a:lnTo>
                  <a:lnTo>
                    <a:pt x="3306" y="7278"/>
                  </a:lnTo>
                  <a:cubicBezTo>
                    <a:pt x="1545" y="7811"/>
                    <a:pt x="334" y="9426"/>
                    <a:pt x="334" y="11276"/>
                  </a:cubicBezTo>
                  <a:cubicBezTo>
                    <a:pt x="334" y="13580"/>
                    <a:pt x="2217" y="15455"/>
                    <a:pt x="4531" y="15455"/>
                  </a:cubicBezTo>
                  <a:cubicBezTo>
                    <a:pt x="5344" y="15455"/>
                    <a:pt x="6133" y="15223"/>
                    <a:pt x="6812" y="14785"/>
                  </a:cubicBezTo>
                  <a:cubicBezTo>
                    <a:pt x="6935" y="14705"/>
                    <a:pt x="6970" y="14540"/>
                    <a:pt x="6891" y="14417"/>
                  </a:cubicBezTo>
                  <a:cubicBezTo>
                    <a:pt x="6840" y="14338"/>
                    <a:pt x="6755" y="14296"/>
                    <a:pt x="6668" y="14296"/>
                  </a:cubicBezTo>
                  <a:cubicBezTo>
                    <a:pt x="6618" y="14296"/>
                    <a:pt x="6568" y="14309"/>
                    <a:pt x="6524" y="14338"/>
                  </a:cubicBezTo>
                  <a:cubicBezTo>
                    <a:pt x="5930" y="14721"/>
                    <a:pt x="5241" y="14923"/>
                    <a:pt x="4531" y="14923"/>
                  </a:cubicBezTo>
                  <a:cubicBezTo>
                    <a:pt x="2509" y="14923"/>
                    <a:pt x="865" y="13287"/>
                    <a:pt x="865" y="11276"/>
                  </a:cubicBezTo>
                  <a:cubicBezTo>
                    <a:pt x="865" y="9600"/>
                    <a:pt x="2005" y="8146"/>
                    <a:pt x="3637" y="7739"/>
                  </a:cubicBezTo>
                  <a:cubicBezTo>
                    <a:pt x="3755" y="7709"/>
                    <a:pt x="3838" y="7602"/>
                    <a:pt x="3838" y="7480"/>
                  </a:cubicBezTo>
                  <a:lnTo>
                    <a:pt x="3838" y="7278"/>
                  </a:lnTo>
                  <a:lnTo>
                    <a:pt x="5224" y="7278"/>
                  </a:lnTo>
                  <a:lnTo>
                    <a:pt x="5224" y="7480"/>
                  </a:lnTo>
                  <a:cubicBezTo>
                    <a:pt x="5224" y="7602"/>
                    <a:pt x="5307" y="7709"/>
                    <a:pt x="5426" y="7739"/>
                  </a:cubicBezTo>
                  <a:cubicBezTo>
                    <a:pt x="5830" y="7840"/>
                    <a:pt x="6203" y="8005"/>
                    <a:pt x="6537" y="8222"/>
                  </a:cubicBezTo>
                  <a:lnTo>
                    <a:pt x="6503" y="8280"/>
                  </a:lnTo>
                  <a:cubicBezTo>
                    <a:pt x="6407" y="8446"/>
                    <a:pt x="6407" y="8688"/>
                    <a:pt x="6503" y="8854"/>
                  </a:cubicBezTo>
                  <a:lnTo>
                    <a:pt x="6917" y="9566"/>
                  </a:lnTo>
                  <a:cubicBezTo>
                    <a:pt x="7012" y="9732"/>
                    <a:pt x="7221" y="9852"/>
                    <a:pt x="7413" y="9852"/>
                  </a:cubicBezTo>
                  <a:lnTo>
                    <a:pt x="7907" y="9852"/>
                  </a:lnTo>
                  <a:cubicBezTo>
                    <a:pt x="8094" y="10291"/>
                    <a:pt x="8197" y="10774"/>
                    <a:pt x="8197" y="11276"/>
                  </a:cubicBezTo>
                  <a:cubicBezTo>
                    <a:pt x="8197" y="12038"/>
                    <a:pt x="7963" y="12767"/>
                    <a:pt x="7522" y="13386"/>
                  </a:cubicBezTo>
                  <a:cubicBezTo>
                    <a:pt x="7436" y="13505"/>
                    <a:pt x="7463" y="13672"/>
                    <a:pt x="7583" y="13757"/>
                  </a:cubicBezTo>
                  <a:cubicBezTo>
                    <a:pt x="7630" y="13790"/>
                    <a:pt x="7684" y="13806"/>
                    <a:pt x="7737" y="13806"/>
                  </a:cubicBezTo>
                  <a:cubicBezTo>
                    <a:pt x="7820" y="13806"/>
                    <a:pt x="7902" y="13768"/>
                    <a:pt x="7954" y="13695"/>
                  </a:cubicBezTo>
                  <a:cubicBezTo>
                    <a:pt x="8460" y="12986"/>
                    <a:pt x="8728" y="12149"/>
                    <a:pt x="8728" y="11276"/>
                  </a:cubicBezTo>
                  <a:cubicBezTo>
                    <a:pt x="8728" y="10761"/>
                    <a:pt x="8634" y="10264"/>
                    <a:pt x="8459" y="9804"/>
                  </a:cubicBezTo>
                  <a:cubicBezTo>
                    <a:pt x="8574" y="9753"/>
                    <a:pt x="8677" y="9668"/>
                    <a:pt x="8736" y="9566"/>
                  </a:cubicBezTo>
                  <a:lnTo>
                    <a:pt x="9149" y="8854"/>
                  </a:lnTo>
                  <a:cubicBezTo>
                    <a:pt x="9246" y="8688"/>
                    <a:pt x="9246" y="8446"/>
                    <a:pt x="9149" y="8281"/>
                  </a:cubicBezTo>
                  <a:lnTo>
                    <a:pt x="8736" y="7569"/>
                  </a:lnTo>
                  <a:cubicBezTo>
                    <a:pt x="8641" y="7403"/>
                    <a:pt x="8431" y="7283"/>
                    <a:pt x="8240" y="7283"/>
                  </a:cubicBezTo>
                  <a:lnTo>
                    <a:pt x="7413" y="7283"/>
                  </a:lnTo>
                  <a:cubicBezTo>
                    <a:pt x="7221" y="7283"/>
                    <a:pt x="7012" y="7403"/>
                    <a:pt x="6917" y="7569"/>
                  </a:cubicBezTo>
                  <a:lnTo>
                    <a:pt x="6804" y="7763"/>
                  </a:lnTo>
                  <a:cubicBezTo>
                    <a:pt x="6484" y="7557"/>
                    <a:pt x="6134" y="7392"/>
                    <a:pt x="5756" y="7278"/>
                  </a:cubicBezTo>
                  <a:lnTo>
                    <a:pt x="5756" y="5981"/>
                  </a:lnTo>
                  <a:lnTo>
                    <a:pt x="5882" y="5981"/>
                  </a:lnTo>
                  <a:cubicBezTo>
                    <a:pt x="6224" y="5981"/>
                    <a:pt x="6502" y="5703"/>
                    <a:pt x="6502" y="5361"/>
                  </a:cubicBezTo>
                  <a:lnTo>
                    <a:pt x="6502" y="4615"/>
                  </a:lnTo>
                  <a:cubicBezTo>
                    <a:pt x="6502" y="4273"/>
                    <a:pt x="6224" y="3994"/>
                    <a:pt x="5882" y="3994"/>
                  </a:cubicBezTo>
                  <a:lnTo>
                    <a:pt x="5748" y="3994"/>
                  </a:lnTo>
                  <a:lnTo>
                    <a:pt x="5748" y="3177"/>
                  </a:lnTo>
                  <a:lnTo>
                    <a:pt x="8049" y="3177"/>
                  </a:lnTo>
                  <a:cubicBezTo>
                    <a:pt x="8294" y="3177"/>
                    <a:pt x="8493" y="2978"/>
                    <a:pt x="8493" y="2734"/>
                  </a:cubicBezTo>
                  <a:lnTo>
                    <a:pt x="8493" y="1518"/>
                  </a:lnTo>
                  <a:lnTo>
                    <a:pt x="8572" y="1518"/>
                  </a:lnTo>
                  <a:cubicBezTo>
                    <a:pt x="8816" y="1518"/>
                    <a:pt x="9016" y="1319"/>
                    <a:pt x="9016" y="1074"/>
                  </a:cubicBezTo>
                  <a:lnTo>
                    <a:pt x="9016" y="444"/>
                  </a:lnTo>
                  <a:cubicBezTo>
                    <a:pt x="9016" y="200"/>
                    <a:pt x="8816" y="0"/>
                    <a:pt x="8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0"/>
            <p:cNvSpPr/>
            <p:nvPr/>
          </p:nvSpPr>
          <p:spPr>
            <a:xfrm>
              <a:off x="6487962" y="1717348"/>
              <a:ext cx="70514" cy="64842"/>
            </a:xfrm>
            <a:custGeom>
              <a:rect b="b" l="l" r="r" t="t"/>
              <a:pathLst>
                <a:path extrusionOk="0" h="1955" w="2126">
                  <a:moveTo>
                    <a:pt x="1295" y="533"/>
                  </a:moveTo>
                  <a:cubicBezTo>
                    <a:pt x="1307" y="535"/>
                    <a:pt x="1329" y="547"/>
                    <a:pt x="1337" y="556"/>
                  </a:cubicBezTo>
                  <a:lnTo>
                    <a:pt x="1568" y="955"/>
                  </a:lnTo>
                  <a:cubicBezTo>
                    <a:pt x="1571" y="966"/>
                    <a:pt x="1571" y="989"/>
                    <a:pt x="1568" y="1001"/>
                  </a:cubicBezTo>
                  <a:lnTo>
                    <a:pt x="1337" y="1399"/>
                  </a:lnTo>
                  <a:cubicBezTo>
                    <a:pt x="1329" y="1408"/>
                    <a:pt x="1307" y="1421"/>
                    <a:pt x="1295" y="1424"/>
                  </a:cubicBezTo>
                  <a:lnTo>
                    <a:pt x="831" y="1424"/>
                  </a:lnTo>
                  <a:cubicBezTo>
                    <a:pt x="820" y="1421"/>
                    <a:pt x="798" y="1408"/>
                    <a:pt x="790" y="1399"/>
                  </a:cubicBezTo>
                  <a:lnTo>
                    <a:pt x="559" y="1001"/>
                  </a:lnTo>
                  <a:cubicBezTo>
                    <a:pt x="555" y="989"/>
                    <a:pt x="555" y="966"/>
                    <a:pt x="559" y="955"/>
                  </a:cubicBezTo>
                  <a:lnTo>
                    <a:pt x="790" y="556"/>
                  </a:lnTo>
                  <a:cubicBezTo>
                    <a:pt x="798" y="547"/>
                    <a:pt x="820" y="535"/>
                    <a:pt x="831" y="533"/>
                  </a:cubicBezTo>
                  <a:close/>
                  <a:moveTo>
                    <a:pt x="828" y="1"/>
                  </a:moveTo>
                  <a:cubicBezTo>
                    <a:pt x="636" y="1"/>
                    <a:pt x="428" y="121"/>
                    <a:pt x="332" y="286"/>
                  </a:cubicBezTo>
                  <a:lnTo>
                    <a:pt x="97" y="691"/>
                  </a:lnTo>
                  <a:cubicBezTo>
                    <a:pt x="0" y="857"/>
                    <a:pt x="0" y="1098"/>
                    <a:pt x="97" y="1265"/>
                  </a:cubicBezTo>
                  <a:lnTo>
                    <a:pt x="332" y="1669"/>
                  </a:lnTo>
                  <a:cubicBezTo>
                    <a:pt x="428" y="1834"/>
                    <a:pt x="636" y="1955"/>
                    <a:pt x="828" y="1955"/>
                  </a:cubicBezTo>
                  <a:lnTo>
                    <a:pt x="1299" y="1955"/>
                  </a:lnTo>
                  <a:cubicBezTo>
                    <a:pt x="1490" y="1955"/>
                    <a:pt x="1699" y="1834"/>
                    <a:pt x="1795" y="1669"/>
                  </a:cubicBezTo>
                  <a:lnTo>
                    <a:pt x="2030" y="1265"/>
                  </a:lnTo>
                  <a:cubicBezTo>
                    <a:pt x="2126" y="1098"/>
                    <a:pt x="2126" y="857"/>
                    <a:pt x="2030" y="691"/>
                  </a:cubicBezTo>
                  <a:lnTo>
                    <a:pt x="1795" y="286"/>
                  </a:lnTo>
                  <a:cubicBezTo>
                    <a:pt x="1699" y="121"/>
                    <a:pt x="1490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0"/>
            <p:cNvSpPr/>
            <p:nvPr/>
          </p:nvSpPr>
          <p:spPr>
            <a:xfrm>
              <a:off x="6162888" y="1478111"/>
              <a:ext cx="50514" cy="50381"/>
            </a:xfrm>
            <a:custGeom>
              <a:rect b="b" l="l" r="r" t="t"/>
              <a:pathLst>
                <a:path extrusionOk="0" h="1519" w="1523">
                  <a:moveTo>
                    <a:pt x="991" y="533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199"/>
                    <a:pt x="0" y="443"/>
                  </a:cubicBezTo>
                  <a:lnTo>
                    <a:pt x="0" y="1075"/>
                  </a:lnTo>
                  <a:cubicBezTo>
                    <a:pt x="0" y="1319"/>
                    <a:pt x="199" y="1518"/>
                    <a:pt x="444" y="1518"/>
                  </a:cubicBezTo>
                  <a:lnTo>
                    <a:pt x="1079" y="1518"/>
                  </a:lnTo>
                  <a:cubicBezTo>
                    <a:pt x="1324" y="1518"/>
                    <a:pt x="1523" y="1319"/>
                    <a:pt x="1523" y="1075"/>
                  </a:cubicBezTo>
                  <a:lnTo>
                    <a:pt x="1523" y="443"/>
                  </a:lnTo>
                  <a:cubicBezTo>
                    <a:pt x="1523" y="199"/>
                    <a:pt x="1324" y="1"/>
                    <a:pt x="1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0"/>
            <p:cNvSpPr/>
            <p:nvPr/>
          </p:nvSpPr>
          <p:spPr>
            <a:xfrm>
              <a:off x="6526636" y="1467531"/>
              <a:ext cx="50547" cy="50381"/>
            </a:xfrm>
            <a:custGeom>
              <a:rect b="b" l="l" r="r" t="t"/>
              <a:pathLst>
                <a:path extrusionOk="0" h="1519" w="1524">
                  <a:moveTo>
                    <a:pt x="992" y="532"/>
                  </a:moveTo>
                  <a:lnTo>
                    <a:pt x="992" y="986"/>
                  </a:lnTo>
                  <a:lnTo>
                    <a:pt x="533" y="986"/>
                  </a:lnTo>
                  <a:lnTo>
                    <a:pt x="533" y="532"/>
                  </a:lnTo>
                  <a:close/>
                  <a:moveTo>
                    <a:pt x="444" y="0"/>
                  </a:moveTo>
                  <a:cubicBezTo>
                    <a:pt x="200" y="0"/>
                    <a:pt x="1" y="200"/>
                    <a:pt x="1" y="444"/>
                  </a:cubicBezTo>
                  <a:lnTo>
                    <a:pt x="1" y="1074"/>
                  </a:lnTo>
                  <a:cubicBezTo>
                    <a:pt x="1" y="1319"/>
                    <a:pt x="200" y="1518"/>
                    <a:pt x="444" y="1518"/>
                  </a:cubicBezTo>
                  <a:lnTo>
                    <a:pt x="1080" y="1518"/>
                  </a:lnTo>
                  <a:cubicBezTo>
                    <a:pt x="1324" y="1518"/>
                    <a:pt x="1523" y="1319"/>
                    <a:pt x="1523" y="1074"/>
                  </a:cubicBezTo>
                  <a:lnTo>
                    <a:pt x="1523" y="444"/>
                  </a:lnTo>
                  <a:cubicBezTo>
                    <a:pt x="1523" y="200"/>
                    <a:pt x="1324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6268626" y="1431577"/>
              <a:ext cx="50481" cy="73499"/>
            </a:xfrm>
            <a:custGeom>
              <a:rect b="b" l="l" r="r" t="t"/>
              <a:pathLst>
                <a:path extrusionOk="0" h="2216" w="1522">
                  <a:moveTo>
                    <a:pt x="990" y="531"/>
                  </a:moveTo>
                  <a:lnTo>
                    <a:pt x="990" y="986"/>
                  </a:lnTo>
                  <a:lnTo>
                    <a:pt x="531" y="986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074"/>
                  </a:lnTo>
                  <a:cubicBezTo>
                    <a:pt x="0" y="1319"/>
                    <a:pt x="198" y="1518"/>
                    <a:pt x="443" y="1518"/>
                  </a:cubicBezTo>
                  <a:lnTo>
                    <a:pt x="475" y="1518"/>
                  </a:lnTo>
                  <a:lnTo>
                    <a:pt x="475" y="1950"/>
                  </a:lnTo>
                  <a:cubicBezTo>
                    <a:pt x="475" y="2097"/>
                    <a:pt x="593" y="2216"/>
                    <a:pt x="739" y="2216"/>
                  </a:cubicBezTo>
                  <a:cubicBezTo>
                    <a:pt x="886" y="2216"/>
                    <a:pt x="1005" y="2097"/>
                    <a:pt x="1005" y="1950"/>
                  </a:cubicBezTo>
                  <a:lnTo>
                    <a:pt x="1005" y="1518"/>
                  </a:lnTo>
                  <a:lnTo>
                    <a:pt x="1079" y="1518"/>
                  </a:lnTo>
                  <a:cubicBezTo>
                    <a:pt x="1324" y="1518"/>
                    <a:pt x="1522" y="1319"/>
                    <a:pt x="1522" y="1074"/>
                  </a:cubicBezTo>
                  <a:lnTo>
                    <a:pt x="1522" y="443"/>
                  </a:lnTo>
                  <a:cubicBezTo>
                    <a:pt x="1522" y="198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6383418" y="1467498"/>
              <a:ext cx="50481" cy="95191"/>
            </a:xfrm>
            <a:custGeom>
              <a:rect b="b" l="l" r="r" t="t"/>
              <a:pathLst>
                <a:path extrusionOk="0" h="2870" w="1522">
                  <a:moveTo>
                    <a:pt x="991" y="532"/>
                  </a:moveTo>
                  <a:lnTo>
                    <a:pt x="991" y="986"/>
                  </a:lnTo>
                  <a:lnTo>
                    <a:pt x="532" y="986"/>
                  </a:lnTo>
                  <a:lnTo>
                    <a:pt x="532" y="532"/>
                  </a:lnTo>
                  <a:close/>
                  <a:moveTo>
                    <a:pt x="444" y="0"/>
                  </a:moveTo>
                  <a:cubicBezTo>
                    <a:pt x="200" y="0"/>
                    <a:pt x="0" y="200"/>
                    <a:pt x="0" y="444"/>
                  </a:cubicBezTo>
                  <a:lnTo>
                    <a:pt x="0" y="1075"/>
                  </a:lnTo>
                  <a:cubicBezTo>
                    <a:pt x="0" y="1320"/>
                    <a:pt x="198" y="1518"/>
                    <a:pt x="443" y="1518"/>
                  </a:cubicBezTo>
                  <a:lnTo>
                    <a:pt x="495" y="1518"/>
                  </a:lnTo>
                  <a:lnTo>
                    <a:pt x="495" y="2603"/>
                  </a:lnTo>
                  <a:cubicBezTo>
                    <a:pt x="495" y="2751"/>
                    <a:pt x="614" y="2869"/>
                    <a:pt x="761" y="2869"/>
                  </a:cubicBezTo>
                  <a:cubicBezTo>
                    <a:pt x="908" y="2869"/>
                    <a:pt x="1027" y="2751"/>
                    <a:pt x="1027" y="2603"/>
                  </a:cubicBezTo>
                  <a:lnTo>
                    <a:pt x="1027" y="1518"/>
                  </a:lnTo>
                  <a:lnTo>
                    <a:pt x="1079" y="1518"/>
                  </a:lnTo>
                  <a:cubicBezTo>
                    <a:pt x="1324" y="1518"/>
                    <a:pt x="1522" y="1320"/>
                    <a:pt x="1522" y="1075"/>
                  </a:cubicBezTo>
                  <a:lnTo>
                    <a:pt x="1522" y="444"/>
                  </a:lnTo>
                  <a:cubicBezTo>
                    <a:pt x="1522" y="200"/>
                    <a:pt x="1324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2" name="Google Shape;1362;p40"/>
          <p:cNvSpPr/>
          <p:nvPr/>
        </p:nvSpPr>
        <p:spPr>
          <a:xfrm>
            <a:off x="784400" y="1110775"/>
            <a:ext cx="3053700" cy="25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41"/>
          <p:cNvSpPr txBox="1"/>
          <p:nvPr>
            <p:ph idx="1" type="subTitle"/>
          </p:nvPr>
        </p:nvSpPr>
        <p:spPr>
          <a:xfrm>
            <a:off x="1399025" y="40410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Média do cross validation com 10 folds</a:t>
            </a:r>
            <a:endParaRPr/>
          </a:p>
        </p:txBody>
      </p:sp>
      <p:sp>
        <p:nvSpPr>
          <p:cNvPr id="1368" name="Google Shape;1368;p41"/>
          <p:cNvSpPr txBox="1"/>
          <p:nvPr>
            <p:ph idx="2" type="subTitle"/>
          </p:nvPr>
        </p:nvSpPr>
        <p:spPr>
          <a:xfrm>
            <a:off x="1399025" y="36397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VALIDAÇÃO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CRUZADA</a:t>
            </a:r>
            <a:endParaRPr/>
          </a:p>
        </p:txBody>
      </p:sp>
      <p:sp>
        <p:nvSpPr>
          <p:cNvPr id="1369" name="Google Shape;1369;p41"/>
          <p:cNvSpPr txBox="1"/>
          <p:nvPr>
            <p:ph idx="4" type="subTitle"/>
          </p:nvPr>
        </p:nvSpPr>
        <p:spPr>
          <a:xfrm>
            <a:off x="5439187" y="40410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Acurácia dentro do conjunto de teste (20% dos dados)</a:t>
            </a:r>
            <a:endParaRPr/>
          </a:p>
        </p:txBody>
      </p:sp>
      <p:sp>
        <p:nvSpPr>
          <p:cNvPr id="1370" name="Google Shape;1370;p41"/>
          <p:cNvSpPr txBox="1"/>
          <p:nvPr>
            <p:ph idx="5" type="subTitle"/>
          </p:nvPr>
        </p:nvSpPr>
        <p:spPr>
          <a:xfrm>
            <a:off x="5439185" y="36397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CONJUNTO DE TESTE</a:t>
            </a:r>
            <a:endParaRPr/>
          </a:p>
        </p:txBody>
      </p:sp>
      <p:sp>
        <p:nvSpPr>
          <p:cNvPr id="1371" name="Google Shape;1371;p41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AVALIAÇÃO DO MODELO</a:t>
            </a:r>
            <a:endParaRPr/>
          </a:p>
        </p:txBody>
      </p:sp>
      <p:sp>
        <p:nvSpPr>
          <p:cNvPr id="1372" name="Google Shape;1372;p41"/>
          <p:cNvSpPr/>
          <p:nvPr/>
        </p:nvSpPr>
        <p:spPr>
          <a:xfrm>
            <a:off x="1976975" y="2075924"/>
            <a:ext cx="1217700" cy="1217700"/>
          </a:xfrm>
          <a:prstGeom prst="donut">
            <a:avLst>
              <a:gd fmla="val 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1"/>
          <p:cNvSpPr/>
          <p:nvPr/>
        </p:nvSpPr>
        <p:spPr>
          <a:xfrm>
            <a:off x="1955675" y="2054624"/>
            <a:ext cx="1260300" cy="1260300"/>
          </a:xfrm>
          <a:prstGeom prst="blockArc">
            <a:avLst>
              <a:gd fmla="val 16157516" name="adj1"/>
              <a:gd fmla="val 5249837" name="adj2"/>
              <a:gd fmla="val 6886" name="adj3"/>
            </a:avLst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41"/>
          <p:cNvSpPr/>
          <p:nvPr/>
        </p:nvSpPr>
        <p:spPr>
          <a:xfrm>
            <a:off x="6017135" y="2075924"/>
            <a:ext cx="1217700" cy="1217700"/>
          </a:xfrm>
          <a:prstGeom prst="donut">
            <a:avLst>
              <a:gd fmla="val 0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41"/>
          <p:cNvSpPr/>
          <p:nvPr/>
        </p:nvSpPr>
        <p:spPr>
          <a:xfrm>
            <a:off x="5995835" y="2054624"/>
            <a:ext cx="1260300" cy="1260300"/>
          </a:xfrm>
          <a:prstGeom prst="blockArc">
            <a:avLst>
              <a:gd fmla="val 16157516" name="adj1"/>
              <a:gd fmla="val 5346089" name="adj2"/>
              <a:gd fmla="val 9066" name="adj3"/>
            </a:avLst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41"/>
          <p:cNvSpPr txBox="1"/>
          <p:nvPr>
            <p:ph type="title"/>
          </p:nvPr>
        </p:nvSpPr>
        <p:spPr>
          <a:xfrm>
            <a:off x="1886375" y="2456174"/>
            <a:ext cx="13989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51.28%</a:t>
            </a:r>
            <a:endParaRPr sz="2200"/>
          </a:p>
        </p:txBody>
      </p:sp>
      <p:sp>
        <p:nvSpPr>
          <p:cNvPr id="1377" name="Google Shape;1377;p41"/>
          <p:cNvSpPr txBox="1"/>
          <p:nvPr>
            <p:ph idx="3" type="title"/>
          </p:nvPr>
        </p:nvSpPr>
        <p:spPr>
          <a:xfrm>
            <a:off x="5927135" y="2456174"/>
            <a:ext cx="13977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52.31</a:t>
            </a:r>
            <a:r>
              <a:rPr lang="en" sz="2200"/>
              <a:t>%</a:t>
            </a:r>
            <a:endParaRPr sz="2200"/>
          </a:p>
        </p:txBody>
      </p:sp>
      <p:sp>
        <p:nvSpPr>
          <p:cNvPr id="1378" name="Google Shape;1378;p41"/>
          <p:cNvSpPr/>
          <p:nvPr/>
        </p:nvSpPr>
        <p:spPr>
          <a:xfrm rot="5400000">
            <a:off x="2277875" y="1364286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41"/>
          <p:cNvSpPr/>
          <p:nvPr/>
        </p:nvSpPr>
        <p:spPr>
          <a:xfrm rot="5400000">
            <a:off x="6318035" y="1364286"/>
            <a:ext cx="615900" cy="5340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0" name="Google Shape;1380;p41"/>
          <p:cNvGrpSpPr/>
          <p:nvPr/>
        </p:nvGrpSpPr>
        <p:grpSpPr>
          <a:xfrm>
            <a:off x="6465966" y="1471266"/>
            <a:ext cx="320039" cy="320041"/>
            <a:chOff x="1421638" y="4125629"/>
            <a:chExt cx="374709" cy="374010"/>
          </a:xfrm>
        </p:grpSpPr>
        <p:sp>
          <p:nvSpPr>
            <p:cNvPr id="1381" name="Google Shape;1381;p41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1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3" name="Google Shape;1383;p41"/>
          <p:cNvGrpSpPr/>
          <p:nvPr/>
        </p:nvGrpSpPr>
        <p:grpSpPr>
          <a:xfrm>
            <a:off x="2415151" y="1471278"/>
            <a:ext cx="341347" cy="320016"/>
            <a:chOff x="7474098" y="2308360"/>
            <a:chExt cx="602023" cy="562023"/>
          </a:xfrm>
        </p:grpSpPr>
        <p:sp>
          <p:nvSpPr>
            <p:cNvPr id="1384" name="Google Shape;1384;p41"/>
            <p:cNvSpPr/>
            <p:nvPr/>
          </p:nvSpPr>
          <p:spPr>
            <a:xfrm>
              <a:off x="7474098" y="2308360"/>
              <a:ext cx="602023" cy="562023"/>
            </a:xfrm>
            <a:custGeom>
              <a:rect b="b" l="l" r="r" t="t"/>
              <a:pathLst>
                <a:path extrusionOk="0" h="16945" w="18151">
                  <a:moveTo>
                    <a:pt x="10142" y="533"/>
                  </a:moveTo>
                  <a:cubicBezTo>
                    <a:pt x="10882" y="533"/>
                    <a:pt x="11485" y="1134"/>
                    <a:pt x="11485" y="1875"/>
                  </a:cubicBezTo>
                  <a:lnTo>
                    <a:pt x="11485" y="2304"/>
                  </a:lnTo>
                  <a:cubicBezTo>
                    <a:pt x="11037" y="2269"/>
                    <a:pt x="10542" y="2251"/>
                    <a:pt x="9989" y="2251"/>
                  </a:cubicBezTo>
                  <a:lnTo>
                    <a:pt x="9927" y="2251"/>
                  </a:lnTo>
                  <a:cubicBezTo>
                    <a:pt x="8630" y="2251"/>
                    <a:pt x="6989" y="2328"/>
                    <a:pt x="5806" y="2927"/>
                  </a:cubicBezTo>
                  <a:cubicBezTo>
                    <a:pt x="5453" y="3106"/>
                    <a:pt x="5152" y="3322"/>
                    <a:pt x="4904" y="3578"/>
                  </a:cubicBezTo>
                  <a:lnTo>
                    <a:pt x="4904" y="2968"/>
                  </a:lnTo>
                  <a:cubicBezTo>
                    <a:pt x="4904" y="2749"/>
                    <a:pt x="4744" y="2568"/>
                    <a:pt x="4535" y="2532"/>
                  </a:cubicBezTo>
                  <a:lnTo>
                    <a:pt x="4535" y="1875"/>
                  </a:lnTo>
                  <a:cubicBezTo>
                    <a:pt x="4535" y="1135"/>
                    <a:pt x="5138" y="533"/>
                    <a:pt x="5879" y="533"/>
                  </a:cubicBezTo>
                  <a:close/>
                  <a:moveTo>
                    <a:pt x="12819" y="1228"/>
                  </a:moveTo>
                  <a:cubicBezTo>
                    <a:pt x="14231" y="1228"/>
                    <a:pt x="15380" y="2376"/>
                    <a:pt x="15380" y="3786"/>
                  </a:cubicBezTo>
                  <a:lnTo>
                    <a:pt x="15380" y="4052"/>
                  </a:lnTo>
                  <a:cubicBezTo>
                    <a:pt x="15225" y="3806"/>
                    <a:pt x="15036" y="3585"/>
                    <a:pt x="14815" y="3393"/>
                  </a:cubicBezTo>
                  <a:cubicBezTo>
                    <a:pt x="14764" y="3350"/>
                    <a:pt x="14702" y="3329"/>
                    <a:pt x="14641" y="3329"/>
                  </a:cubicBezTo>
                  <a:cubicBezTo>
                    <a:pt x="14566" y="3329"/>
                    <a:pt x="14492" y="3360"/>
                    <a:pt x="14439" y="3421"/>
                  </a:cubicBezTo>
                  <a:cubicBezTo>
                    <a:pt x="14343" y="3532"/>
                    <a:pt x="14356" y="3700"/>
                    <a:pt x="14467" y="3796"/>
                  </a:cubicBezTo>
                  <a:cubicBezTo>
                    <a:pt x="15082" y="4326"/>
                    <a:pt x="15380" y="5098"/>
                    <a:pt x="15380" y="6151"/>
                  </a:cubicBezTo>
                  <a:lnTo>
                    <a:pt x="15380" y="6806"/>
                  </a:lnTo>
                  <a:lnTo>
                    <a:pt x="4535" y="6806"/>
                  </a:lnTo>
                  <a:lnTo>
                    <a:pt x="4535" y="6308"/>
                  </a:lnTo>
                  <a:cubicBezTo>
                    <a:pt x="4743" y="6272"/>
                    <a:pt x="4904" y="6090"/>
                    <a:pt x="4904" y="5872"/>
                  </a:cubicBezTo>
                  <a:lnTo>
                    <a:pt x="4904" y="4467"/>
                  </a:lnTo>
                  <a:cubicBezTo>
                    <a:pt x="5152" y="4012"/>
                    <a:pt x="5530" y="3662"/>
                    <a:pt x="6046" y="3401"/>
                  </a:cubicBezTo>
                  <a:cubicBezTo>
                    <a:pt x="6890" y="2973"/>
                    <a:pt x="8086" y="2783"/>
                    <a:pt x="9926" y="2783"/>
                  </a:cubicBezTo>
                  <a:lnTo>
                    <a:pt x="9989" y="2783"/>
                  </a:lnTo>
                  <a:cubicBezTo>
                    <a:pt x="11349" y="2783"/>
                    <a:pt x="12342" y="2887"/>
                    <a:pt x="13113" y="3110"/>
                  </a:cubicBezTo>
                  <a:cubicBezTo>
                    <a:pt x="13138" y="3117"/>
                    <a:pt x="13162" y="3120"/>
                    <a:pt x="13186" y="3120"/>
                  </a:cubicBezTo>
                  <a:cubicBezTo>
                    <a:pt x="13302" y="3120"/>
                    <a:pt x="13409" y="3044"/>
                    <a:pt x="13442" y="2928"/>
                  </a:cubicBezTo>
                  <a:cubicBezTo>
                    <a:pt x="13484" y="2786"/>
                    <a:pt x="13402" y="2640"/>
                    <a:pt x="13261" y="2598"/>
                  </a:cubicBezTo>
                  <a:cubicBezTo>
                    <a:pt x="12895" y="2493"/>
                    <a:pt x="12485" y="2413"/>
                    <a:pt x="12017" y="2355"/>
                  </a:cubicBezTo>
                  <a:lnTo>
                    <a:pt x="12017" y="1875"/>
                  </a:lnTo>
                  <a:cubicBezTo>
                    <a:pt x="12017" y="1703"/>
                    <a:pt x="11993" y="1538"/>
                    <a:pt x="11950" y="1380"/>
                  </a:cubicBezTo>
                  <a:cubicBezTo>
                    <a:pt x="12221" y="1282"/>
                    <a:pt x="12514" y="1228"/>
                    <a:pt x="12819" y="1228"/>
                  </a:cubicBezTo>
                  <a:close/>
                  <a:moveTo>
                    <a:pt x="16579" y="7338"/>
                  </a:moveTo>
                  <a:cubicBezTo>
                    <a:pt x="16627" y="7338"/>
                    <a:pt x="16667" y="7378"/>
                    <a:pt x="16667" y="7426"/>
                  </a:cubicBezTo>
                  <a:lnTo>
                    <a:pt x="16667" y="7675"/>
                  </a:lnTo>
                  <a:cubicBezTo>
                    <a:pt x="16667" y="7723"/>
                    <a:pt x="16627" y="7763"/>
                    <a:pt x="16579" y="7763"/>
                  </a:cubicBezTo>
                  <a:lnTo>
                    <a:pt x="3338" y="7763"/>
                  </a:lnTo>
                  <a:cubicBezTo>
                    <a:pt x="3289" y="7763"/>
                    <a:pt x="3249" y="7723"/>
                    <a:pt x="3249" y="7675"/>
                  </a:cubicBezTo>
                  <a:lnTo>
                    <a:pt x="3249" y="7426"/>
                  </a:lnTo>
                  <a:cubicBezTo>
                    <a:pt x="3249" y="7378"/>
                    <a:pt x="3289" y="7338"/>
                    <a:pt x="3338" y="7338"/>
                  </a:cubicBezTo>
                  <a:close/>
                  <a:moveTo>
                    <a:pt x="10109" y="8295"/>
                  </a:moveTo>
                  <a:cubicBezTo>
                    <a:pt x="10115" y="8325"/>
                    <a:pt x="10123" y="8353"/>
                    <a:pt x="10133" y="8383"/>
                  </a:cubicBezTo>
                  <a:lnTo>
                    <a:pt x="10409" y="9263"/>
                  </a:lnTo>
                  <a:lnTo>
                    <a:pt x="9507" y="9263"/>
                  </a:lnTo>
                  <a:lnTo>
                    <a:pt x="9784" y="8383"/>
                  </a:lnTo>
                  <a:cubicBezTo>
                    <a:pt x="9793" y="8353"/>
                    <a:pt x="9800" y="8325"/>
                    <a:pt x="9806" y="8295"/>
                  </a:cubicBezTo>
                  <a:close/>
                  <a:moveTo>
                    <a:pt x="10575" y="9795"/>
                  </a:moveTo>
                  <a:lnTo>
                    <a:pt x="10667" y="10088"/>
                  </a:lnTo>
                  <a:lnTo>
                    <a:pt x="9249" y="10088"/>
                  </a:lnTo>
                  <a:lnTo>
                    <a:pt x="9341" y="9795"/>
                  </a:lnTo>
                  <a:close/>
                  <a:moveTo>
                    <a:pt x="4820" y="9243"/>
                  </a:moveTo>
                  <a:lnTo>
                    <a:pt x="4820" y="10252"/>
                  </a:lnTo>
                  <a:lnTo>
                    <a:pt x="3399" y="10252"/>
                  </a:lnTo>
                  <a:cubicBezTo>
                    <a:pt x="3318" y="10252"/>
                    <a:pt x="3249" y="10183"/>
                    <a:pt x="3249" y="10101"/>
                  </a:cubicBezTo>
                  <a:lnTo>
                    <a:pt x="3249" y="9393"/>
                  </a:lnTo>
                  <a:cubicBezTo>
                    <a:pt x="3249" y="9311"/>
                    <a:pt x="3318" y="9243"/>
                    <a:pt x="3399" y="9243"/>
                  </a:cubicBezTo>
                  <a:close/>
                  <a:moveTo>
                    <a:pt x="6731" y="9243"/>
                  </a:moveTo>
                  <a:cubicBezTo>
                    <a:pt x="6812" y="9243"/>
                    <a:pt x="6881" y="9311"/>
                    <a:pt x="6881" y="9393"/>
                  </a:cubicBezTo>
                  <a:lnTo>
                    <a:pt x="6881" y="10101"/>
                  </a:lnTo>
                  <a:cubicBezTo>
                    <a:pt x="6881" y="10183"/>
                    <a:pt x="6812" y="10252"/>
                    <a:pt x="6731" y="10252"/>
                  </a:cubicBezTo>
                  <a:lnTo>
                    <a:pt x="5352" y="10252"/>
                  </a:lnTo>
                  <a:lnTo>
                    <a:pt x="5352" y="9243"/>
                  </a:lnTo>
                  <a:close/>
                  <a:moveTo>
                    <a:pt x="3145" y="8318"/>
                  </a:moveTo>
                  <a:cubicBezTo>
                    <a:pt x="3145" y="8325"/>
                    <a:pt x="3145" y="8330"/>
                    <a:pt x="3145" y="8336"/>
                  </a:cubicBezTo>
                  <a:lnTo>
                    <a:pt x="3145" y="8761"/>
                  </a:lnTo>
                  <a:cubicBezTo>
                    <a:pt x="2894" y="8862"/>
                    <a:pt x="2718" y="9107"/>
                    <a:pt x="2718" y="9392"/>
                  </a:cubicBezTo>
                  <a:lnTo>
                    <a:pt x="2718" y="10101"/>
                  </a:lnTo>
                  <a:cubicBezTo>
                    <a:pt x="2718" y="10386"/>
                    <a:pt x="2894" y="10632"/>
                    <a:pt x="3145" y="10733"/>
                  </a:cubicBezTo>
                  <a:lnTo>
                    <a:pt x="3145" y="10957"/>
                  </a:lnTo>
                  <a:cubicBezTo>
                    <a:pt x="3145" y="11097"/>
                    <a:pt x="3174" y="11231"/>
                    <a:pt x="3229" y="11351"/>
                  </a:cubicBezTo>
                  <a:cubicBezTo>
                    <a:pt x="2681" y="11105"/>
                    <a:pt x="2298" y="10554"/>
                    <a:pt x="2298" y="9914"/>
                  </a:cubicBezTo>
                  <a:lnTo>
                    <a:pt x="2298" y="9715"/>
                  </a:lnTo>
                  <a:cubicBezTo>
                    <a:pt x="2298" y="9109"/>
                    <a:pt x="2642" y="8582"/>
                    <a:pt x="3145" y="8318"/>
                  </a:cubicBezTo>
                  <a:close/>
                  <a:moveTo>
                    <a:pt x="16771" y="8318"/>
                  </a:moveTo>
                  <a:lnTo>
                    <a:pt x="16771" y="8318"/>
                  </a:lnTo>
                  <a:cubicBezTo>
                    <a:pt x="17274" y="8582"/>
                    <a:pt x="17619" y="9109"/>
                    <a:pt x="17619" y="9715"/>
                  </a:cubicBezTo>
                  <a:lnTo>
                    <a:pt x="17619" y="9915"/>
                  </a:lnTo>
                  <a:cubicBezTo>
                    <a:pt x="17619" y="10554"/>
                    <a:pt x="17236" y="11105"/>
                    <a:pt x="16687" y="11352"/>
                  </a:cubicBezTo>
                  <a:cubicBezTo>
                    <a:pt x="16742" y="11231"/>
                    <a:pt x="16772" y="11098"/>
                    <a:pt x="16772" y="10957"/>
                  </a:cubicBezTo>
                  <a:lnTo>
                    <a:pt x="16772" y="10080"/>
                  </a:lnTo>
                  <a:lnTo>
                    <a:pt x="16875" y="10080"/>
                  </a:lnTo>
                  <a:cubicBezTo>
                    <a:pt x="17022" y="10080"/>
                    <a:pt x="17141" y="9961"/>
                    <a:pt x="17141" y="9814"/>
                  </a:cubicBezTo>
                  <a:cubicBezTo>
                    <a:pt x="17141" y="9668"/>
                    <a:pt x="17022" y="9550"/>
                    <a:pt x="16875" y="9550"/>
                  </a:cubicBezTo>
                  <a:lnTo>
                    <a:pt x="16772" y="9550"/>
                  </a:lnTo>
                  <a:lnTo>
                    <a:pt x="16772" y="8336"/>
                  </a:lnTo>
                  <a:cubicBezTo>
                    <a:pt x="16772" y="8330"/>
                    <a:pt x="16771" y="8325"/>
                    <a:pt x="16771" y="8318"/>
                  </a:cubicBezTo>
                  <a:close/>
                  <a:moveTo>
                    <a:pt x="16238" y="8295"/>
                  </a:moveTo>
                  <a:cubicBezTo>
                    <a:pt x="16239" y="8308"/>
                    <a:pt x="16240" y="8322"/>
                    <a:pt x="16240" y="8336"/>
                  </a:cubicBezTo>
                  <a:lnTo>
                    <a:pt x="16240" y="10957"/>
                  </a:lnTo>
                  <a:cubicBezTo>
                    <a:pt x="16240" y="11202"/>
                    <a:pt x="16042" y="11400"/>
                    <a:pt x="15796" y="11400"/>
                  </a:cubicBezTo>
                  <a:lnTo>
                    <a:pt x="12149" y="11400"/>
                  </a:lnTo>
                  <a:cubicBezTo>
                    <a:pt x="11876" y="11400"/>
                    <a:pt x="11564" y="11171"/>
                    <a:pt x="11482" y="10910"/>
                  </a:cubicBezTo>
                  <a:lnTo>
                    <a:pt x="10663" y="8295"/>
                  </a:lnTo>
                  <a:close/>
                  <a:moveTo>
                    <a:pt x="9254" y="8295"/>
                  </a:moveTo>
                  <a:lnTo>
                    <a:pt x="8434" y="10910"/>
                  </a:lnTo>
                  <a:cubicBezTo>
                    <a:pt x="8352" y="11171"/>
                    <a:pt x="8040" y="11400"/>
                    <a:pt x="7767" y="11400"/>
                  </a:cubicBezTo>
                  <a:lnTo>
                    <a:pt x="7374" y="11400"/>
                  </a:lnTo>
                  <a:cubicBezTo>
                    <a:pt x="7227" y="11400"/>
                    <a:pt x="7108" y="11519"/>
                    <a:pt x="7108" y="11666"/>
                  </a:cubicBezTo>
                  <a:cubicBezTo>
                    <a:pt x="7108" y="11812"/>
                    <a:pt x="7227" y="11932"/>
                    <a:pt x="7374" y="11932"/>
                  </a:cubicBezTo>
                  <a:lnTo>
                    <a:pt x="7767" y="11932"/>
                  </a:lnTo>
                  <a:cubicBezTo>
                    <a:pt x="8273" y="11932"/>
                    <a:pt x="8790" y="11553"/>
                    <a:pt x="8942" y="11069"/>
                  </a:cubicBezTo>
                  <a:lnTo>
                    <a:pt x="9082" y="10619"/>
                  </a:lnTo>
                  <a:lnTo>
                    <a:pt x="9363" y="10619"/>
                  </a:lnTo>
                  <a:lnTo>
                    <a:pt x="9363" y="12113"/>
                  </a:lnTo>
                  <a:cubicBezTo>
                    <a:pt x="9363" y="12455"/>
                    <a:pt x="9641" y="12733"/>
                    <a:pt x="9983" y="12733"/>
                  </a:cubicBezTo>
                  <a:lnTo>
                    <a:pt x="10836" y="12733"/>
                  </a:lnTo>
                  <a:cubicBezTo>
                    <a:pt x="10983" y="12733"/>
                    <a:pt x="11102" y="12614"/>
                    <a:pt x="11102" y="12468"/>
                  </a:cubicBezTo>
                  <a:cubicBezTo>
                    <a:pt x="11102" y="12321"/>
                    <a:pt x="10983" y="12202"/>
                    <a:pt x="10836" y="12202"/>
                  </a:cubicBezTo>
                  <a:lnTo>
                    <a:pt x="9983" y="12202"/>
                  </a:lnTo>
                  <a:cubicBezTo>
                    <a:pt x="9935" y="12202"/>
                    <a:pt x="9894" y="12162"/>
                    <a:pt x="9894" y="12113"/>
                  </a:cubicBezTo>
                  <a:lnTo>
                    <a:pt x="9894" y="10619"/>
                  </a:lnTo>
                  <a:lnTo>
                    <a:pt x="10834" y="10619"/>
                  </a:lnTo>
                  <a:lnTo>
                    <a:pt x="10975" y="11069"/>
                  </a:lnTo>
                  <a:cubicBezTo>
                    <a:pt x="11127" y="11553"/>
                    <a:pt x="11642" y="11932"/>
                    <a:pt x="12149" y="11932"/>
                  </a:cubicBezTo>
                  <a:lnTo>
                    <a:pt x="15304" y="11932"/>
                  </a:lnTo>
                  <a:cubicBezTo>
                    <a:pt x="14872" y="14472"/>
                    <a:pt x="12653" y="16412"/>
                    <a:pt x="9989" y="16412"/>
                  </a:cubicBezTo>
                  <a:lnTo>
                    <a:pt x="9927" y="16412"/>
                  </a:lnTo>
                  <a:cubicBezTo>
                    <a:pt x="7263" y="16412"/>
                    <a:pt x="5044" y="14472"/>
                    <a:pt x="4612" y="11932"/>
                  </a:cubicBezTo>
                  <a:lnTo>
                    <a:pt x="5707" y="11932"/>
                  </a:lnTo>
                  <a:cubicBezTo>
                    <a:pt x="5854" y="11932"/>
                    <a:pt x="5973" y="11812"/>
                    <a:pt x="5973" y="11666"/>
                  </a:cubicBezTo>
                  <a:cubicBezTo>
                    <a:pt x="5973" y="11519"/>
                    <a:pt x="5854" y="11400"/>
                    <a:pt x="5707" y="11400"/>
                  </a:cubicBezTo>
                  <a:lnTo>
                    <a:pt x="4119" y="11400"/>
                  </a:lnTo>
                  <a:cubicBezTo>
                    <a:pt x="3876" y="11400"/>
                    <a:pt x="3677" y="11202"/>
                    <a:pt x="3677" y="10957"/>
                  </a:cubicBezTo>
                  <a:lnTo>
                    <a:pt x="3677" y="10784"/>
                  </a:lnTo>
                  <a:lnTo>
                    <a:pt x="6731" y="10784"/>
                  </a:lnTo>
                  <a:cubicBezTo>
                    <a:pt x="7107" y="10784"/>
                    <a:pt x="7413" y="10478"/>
                    <a:pt x="7413" y="10101"/>
                  </a:cubicBezTo>
                  <a:lnTo>
                    <a:pt x="7413" y="9393"/>
                  </a:lnTo>
                  <a:cubicBezTo>
                    <a:pt x="7413" y="9017"/>
                    <a:pt x="7107" y="8711"/>
                    <a:pt x="6731" y="8711"/>
                  </a:cubicBezTo>
                  <a:lnTo>
                    <a:pt x="3677" y="8711"/>
                  </a:lnTo>
                  <a:lnTo>
                    <a:pt x="3677" y="8336"/>
                  </a:lnTo>
                  <a:cubicBezTo>
                    <a:pt x="3677" y="8323"/>
                    <a:pt x="3678" y="8308"/>
                    <a:pt x="3679" y="8295"/>
                  </a:cubicBezTo>
                  <a:close/>
                  <a:moveTo>
                    <a:pt x="5879" y="1"/>
                  </a:moveTo>
                  <a:cubicBezTo>
                    <a:pt x="4845" y="1"/>
                    <a:pt x="4004" y="842"/>
                    <a:pt x="4004" y="1875"/>
                  </a:cubicBezTo>
                  <a:lnTo>
                    <a:pt x="4004" y="2525"/>
                  </a:lnTo>
                  <a:lnTo>
                    <a:pt x="3014" y="2525"/>
                  </a:lnTo>
                  <a:cubicBezTo>
                    <a:pt x="2867" y="2525"/>
                    <a:pt x="2748" y="2644"/>
                    <a:pt x="2748" y="2790"/>
                  </a:cubicBezTo>
                  <a:cubicBezTo>
                    <a:pt x="2748" y="2937"/>
                    <a:pt x="2867" y="3056"/>
                    <a:pt x="3014" y="3056"/>
                  </a:cubicBezTo>
                  <a:lnTo>
                    <a:pt x="4372" y="3056"/>
                  </a:lnTo>
                  <a:lnTo>
                    <a:pt x="4372" y="5783"/>
                  </a:lnTo>
                  <a:lnTo>
                    <a:pt x="2964" y="5783"/>
                  </a:lnTo>
                  <a:cubicBezTo>
                    <a:pt x="2777" y="5783"/>
                    <a:pt x="2568" y="5896"/>
                    <a:pt x="2467" y="6053"/>
                  </a:cubicBezTo>
                  <a:lnTo>
                    <a:pt x="2067" y="6672"/>
                  </a:lnTo>
                  <a:lnTo>
                    <a:pt x="1666" y="6053"/>
                  </a:lnTo>
                  <a:cubicBezTo>
                    <a:pt x="1565" y="5896"/>
                    <a:pt x="1356" y="5783"/>
                    <a:pt x="1169" y="5783"/>
                  </a:cubicBezTo>
                  <a:lnTo>
                    <a:pt x="533" y="5783"/>
                  </a:lnTo>
                  <a:lnTo>
                    <a:pt x="533" y="3056"/>
                  </a:lnTo>
                  <a:lnTo>
                    <a:pt x="1419" y="3056"/>
                  </a:lnTo>
                  <a:cubicBezTo>
                    <a:pt x="1566" y="3056"/>
                    <a:pt x="1685" y="2937"/>
                    <a:pt x="1685" y="2790"/>
                  </a:cubicBezTo>
                  <a:cubicBezTo>
                    <a:pt x="1685" y="2644"/>
                    <a:pt x="1566" y="2525"/>
                    <a:pt x="1419" y="2525"/>
                  </a:cubicBezTo>
                  <a:lnTo>
                    <a:pt x="443" y="2525"/>
                  </a:lnTo>
                  <a:cubicBezTo>
                    <a:pt x="199" y="2525"/>
                    <a:pt x="1" y="2724"/>
                    <a:pt x="1" y="2968"/>
                  </a:cubicBezTo>
                  <a:lnTo>
                    <a:pt x="1" y="5872"/>
                  </a:lnTo>
                  <a:cubicBezTo>
                    <a:pt x="1" y="6116"/>
                    <a:pt x="199" y="6315"/>
                    <a:pt x="443" y="6315"/>
                  </a:cubicBezTo>
                  <a:lnTo>
                    <a:pt x="1166" y="6314"/>
                  </a:lnTo>
                  <a:cubicBezTo>
                    <a:pt x="1181" y="6316"/>
                    <a:pt x="1211" y="6334"/>
                    <a:pt x="1220" y="6342"/>
                  </a:cubicBezTo>
                  <a:lnTo>
                    <a:pt x="1747" y="7157"/>
                  </a:lnTo>
                  <a:cubicBezTo>
                    <a:pt x="1822" y="7273"/>
                    <a:pt x="1938" y="7340"/>
                    <a:pt x="2067" y="7340"/>
                  </a:cubicBezTo>
                  <a:cubicBezTo>
                    <a:pt x="2194" y="7340"/>
                    <a:pt x="2311" y="7273"/>
                    <a:pt x="2386" y="7157"/>
                  </a:cubicBezTo>
                  <a:lnTo>
                    <a:pt x="2912" y="6345"/>
                  </a:lnTo>
                  <a:cubicBezTo>
                    <a:pt x="2921" y="6333"/>
                    <a:pt x="2952" y="6316"/>
                    <a:pt x="2964" y="6314"/>
                  </a:cubicBezTo>
                  <a:lnTo>
                    <a:pt x="4004" y="6314"/>
                  </a:lnTo>
                  <a:lnTo>
                    <a:pt x="4004" y="6806"/>
                  </a:lnTo>
                  <a:lnTo>
                    <a:pt x="3338" y="6806"/>
                  </a:lnTo>
                  <a:cubicBezTo>
                    <a:pt x="2996" y="6806"/>
                    <a:pt x="2718" y="7084"/>
                    <a:pt x="2718" y="7426"/>
                  </a:cubicBezTo>
                  <a:lnTo>
                    <a:pt x="2718" y="7675"/>
                  </a:lnTo>
                  <a:cubicBezTo>
                    <a:pt x="2718" y="7763"/>
                    <a:pt x="2736" y="7846"/>
                    <a:pt x="2769" y="7922"/>
                  </a:cubicBezTo>
                  <a:cubicBezTo>
                    <a:pt x="2168" y="8294"/>
                    <a:pt x="1767" y="8958"/>
                    <a:pt x="1767" y="9715"/>
                  </a:cubicBezTo>
                  <a:lnTo>
                    <a:pt x="1767" y="9914"/>
                  </a:lnTo>
                  <a:cubicBezTo>
                    <a:pt x="1767" y="11077"/>
                    <a:pt x="2712" y="12023"/>
                    <a:pt x="3877" y="12023"/>
                  </a:cubicBezTo>
                  <a:lnTo>
                    <a:pt x="4088" y="12023"/>
                  </a:lnTo>
                  <a:cubicBezTo>
                    <a:pt x="4565" y="14813"/>
                    <a:pt x="7001" y="16944"/>
                    <a:pt x="9927" y="16944"/>
                  </a:cubicBezTo>
                  <a:lnTo>
                    <a:pt x="9989" y="16944"/>
                  </a:lnTo>
                  <a:cubicBezTo>
                    <a:pt x="12915" y="16944"/>
                    <a:pt x="15353" y="14813"/>
                    <a:pt x="15828" y="12023"/>
                  </a:cubicBezTo>
                  <a:lnTo>
                    <a:pt x="16040" y="12023"/>
                  </a:lnTo>
                  <a:cubicBezTo>
                    <a:pt x="17204" y="12023"/>
                    <a:pt x="18151" y="11077"/>
                    <a:pt x="18151" y="9914"/>
                  </a:cubicBezTo>
                  <a:lnTo>
                    <a:pt x="18151" y="9715"/>
                  </a:lnTo>
                  <a:cubicBezTo>
                    <a:pt x="18151" y="8958"/>
                    <a:pt x="17748" y="8294"/>
                    <a:pt x="17147" y="7922"/>
                  </a:cubicBezTo>
                  <a:cubicBezTo>
                    <a:pt x="17180" y="7846"/>
                    <a:pt x="17199" y="7763"/>
                    <a:pt x="17199" y="7675"/>
                  </a:cubicBezTo>
                  <a:lnTo>
                    <a:pt x="17199" y="7426"/>
                  </a:lnTo>
                  <a:cubicBezTo>
                    <a:pt x="17199" y="7084"/>
                    <a:pt x="16920" y="6806"/>
                    <a:pt x="16579" y="6806"/>
                  </a:cubicBezTo>
                  <a:lnTo>
                    <a:pt x="15912" y="6806"/>
                  </a:lnTo>
                  <a:lnTo>
                    <a:pt x="15912" y="3786"/>
                  </a:lnTo>
                  <a:cubicBezTo>
                    <a:pt x="15912" y="2083"/>
                    <a:pt x="14525" y="697"/>
                    <a:pt x="12820" y="697"/>
                  </a:cubicBezTo>
                  <a:cubicBezTo>
                    <a:pt x="12439" y="697"/>
                    <a:pt x="12074" y="766"/>
                    <a:pt x="11738" y="892"/>
                  </a:cubicBezTo>
                  <a:cubicBezTo>
                    <a:pt x="11407" y="358"/>
                    <a:pt x="10815" y="1"/>
                    <a:pt x="10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1"/>
            <p:cNvSpPr/>
            <p:nvPr/>
          </p:nvSpPr>
          <p:spPr>
            <a:xfrm>
              <a:off x="7886702" y="2595657"/>
              <a:ext cx="101891" cy="17678"/>
            </a:xfrm>
            <a:custGeom>
              <a:rect b="b" l="l" r="r" t="t"/>
              <a:pathLst>
                <a:path extrusionOk="0" h="533" w="3072">
                  <a:moveTo>
                    <a:pt x="267" y="0"/>
                  </a:moveTo>
                  <a:cubicBezTo>
                    <a:pt x="120" y="0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807" y="532"/>
                  </a:lnTo>
                  <a:cubicBezTo>
                    <a:pt x="2954" y="532"/>
                    <a:pt x="3072" y="413"/>
                    <a:pt x="3072" y="266"/>
                  </a:cubicBezTo>
                  <a:cubicBezTo>
                    <a:pt x="3072" y="120"/>
                    <a:pt x="2954" y="0"/>
                    <a:pt x="2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1"/>
            <p:cNvSpPr/>
            <p:nvPr/>
          </p:nvSpPr>
          <p:spPr>
            <a:xfrm>
              <a:off x="7886702" y="2622655"/>
              <a:ext cx="101891" cy="17645"/>
            </a:xfrm>
            <a:custGeom>
              <a:rect b="b" l="l" r="r" t="t"/>
              <a:pathLst>
                <a:path extrusionOk="0" h="532" w="3072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807" y="531"/>
                  </a:lnTo>
                  <a:cubicBezTo>
                    <a:pt x="2954" y="531"/>
                    <a:pt x="3072" y="413"/>
                    <a:pt x="3072" y="267"/>
                  </a:cubicBezTo>
                  <a:cubicBezTo>
                    <a:pt x="3072" y="120"/>
                    <a:pt x="2954" y="1"/>
                    <a:pt x="2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1"/>
            <p:cNvSpPr/>
            <p:nvPr/>
          </p:nvSpPr>
          <p:spPr>
            <a:xfrm>
              <a:off x="7919040" y="2649621"/>
              <a:ext cx="69552" cy="17678"/>
            </a:xfrm>
            <a:custGeom>
              <a:rect b="b" l="l" r="r" t="t"/>
              <a:pathLst>
                <a:path extrusionOk="0" h="533" w="2097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1832" y="533"/>
                  </a:lnTo>
                  <a:cubicBezTo>
                    <a:pt x="1979" y="533"/>
                    <a:pt x="2097" y="414"/>
                    <a:pt x="2097" y="267"/>
                  </a:cubicBezTo>
                  <a:cubicBezTo>
                    <a:pt x="2097" y="120"/>
                    <a:pt x="1979" y="1"/>
                    <a:pt x="1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1"/>
            <p:cNvSpPr/>
            <p:nvPr/>
          </p:nvSpPr>
          <p:spPr>
            <a:xfrm>
              <a:off x="7664215" y="2622821"/>
              <a:ext cx="27595" cy="17645"/>
            </a:xfrm>
            <a:custGeom>
              <a:rect b="b" l="l" r="r" t="t"/>
              <a:pathLst>
                <a:path extrusionOk="0" h="532" w="832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566" y="532"/>
                  </a:lnTo>
                  <a:cubicBezTo>
                    <a:pt x="713" y="532"/>
                    <a:pt x="832" y="412"/>
                    <a:pt x="832" y="266"/>
                  </a:cubicBezTo>
                  <a:cubicBezTo>
                    <a:pt x="832" y="119"/>
                    <a:pt x="713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1"/>
            <p:cNvSpPr/>
            <p:nvPr/>
          </p:nvSpPr>
          <p:spPr>
            <a:xfrm>
              <a:off x="7587929" y="2622821"/>
              <a:ext cx="38740" cy="17645"/>
            </a:xfrm>
            <a:custGeom>
              <a:rect b="b" l="l" r="r" t="t"/>
              <a:pathLst>
                <a:path extrusionOk="0" h="532" w="1168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903" y="532"/>
                  </a:lnTo>
                  <a:cubicBezTo>
                    <a:pt x="1050" y="532"/>
                    <a:pt x="1168" y="412"/>
                    <a:pt x="1168" y="266"/>
                  </a:cubicBezTo>
                  <a:cubicBezTo>
                    <a:pt x="1168" y="119"/>
                    <a:pt x="1050" y="1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1"/>
            <p:cNvSpPr/>
            <p:nvPr/>
          </p:nvSpPr>
          <p:spPr>
            <a:xfrm>
              <a:off x="8017117" y="2504977"/>
              <a:ext cx="56318" cy="56318"/>
            </a:xfrm>
            <a:custGeom>
              <a:rect b="b" l="l" r="r" t="t"/>
              <a:pathLst>
                <a:path extrusionOk="0" h="1698" w="1698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167" y="532"/>
                  </a:lnTo>
                  <a:lnTo>
                    <a:pt x="1167" y="1431"/>
                  </a:lnTo>
                  <a:cubicBezTo>
                    <a:pt x="1167" y="1578"/>
                    <a:pt x="1285" y="1697"/>
                    <a:pt x="1431" y="1697"/>
                  </a:cubicBezTo>
                  <a:cubicBezTo>
                    <a:pt x="1578" y="1697"/>
                    <a:pt x="1697" y="1578"/>
                    <a:pt x="1697" y="1431"/>
                  </a:cubicBezTo>
                  <a:lnTo>
                    <a:pt x="1697" y="444"/>
                  </a:lnTo>
                  <a:cubicBezTo>
                    <a:pt x="1697" y="199"/>
                    <a:pt x="1499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1"/>
            <p:cNvSpPr/>
            <p:nvPr/>
          </p:nvSpPr>
          <p:spPr>
            <a:xfrm>
              <a:off x="7729455" y="2748957"/>
              <a:ext cx="149818" cy="63250"/>
            </a:xfrm>
            <a:custGeom>
              <a:rect b="b" l="l" r="r" t="t"/>
              <a:pathLst>
                <a:path extrusionOk="0" h="1907" w="4517">
                  <a:moveTo>
                    <a:pt x="301" y="0"/>
                  </a:moveTo>
                  <a:cubicBezTo>
                    <a:pt x="270" y="0"/>
                    <a:pt x="240" y="5"/>
                    <a:pt x="210" y="16"/>
                  </a:cubicBezTo>
                  <a:cubicBezTo>
                    <a:pt x="72" y="67"/>
                    <a:pt x="0" y="218"/>
                    <a:pt x="51" y="357"/>
                  </a:cubicBezTo>
                  <a:cubicBezTo>
                    <a:pt x="385" y="1283"/>
                    <a:pt x="1273" y="1906"/>
                    <a:pt x="2259" y="1906"/>
                  </a:cubicBezTo>
                  <a:cubicBezTo>
                    <a:pt x="3245" y="1906"/>
                    <a:pt x="4132" y="1283"/>
                    <a:pt x="4468" y="357"/>
                  </a:cubicBezTo>
                  <a:cubicBezTo>
                    <a:pt x="4517" y="218"/>
                    <a:pt x="4446" y="67"/>
                    <a:pt x="4308" y="16"/>
                  </a:cubicBezTo>
                  <a:cubicBezTo>
                    <a:pt x="4278" y="5"/>
                    <a:pt x="4247" y="0"/>
                    <a:pt x="4217" y="0"/>
                  </a:cubicBezTo>
                  <a:cubicBezTo>
                    <a:pt x="4108" y="0"/>
                    <a:pt x="4006" y="68"/>
                    <a:pt x="3968" y="175"/>
                  </a:cubicBezTo>
                  <a:cubicBezTo>
                    <a:pt x="3708" y="893"/>
                    <a:pt x="3022" y="1375"/>
                    <a:pt x="2259" y="1375"/>
                  </a:cubicBezTo>
                  <a:cubicBezTo>
                    <a:pt x="1496" y="1375"/>
                    <a:pt x="809" y="893"/>
                    <a:pt x="551" y="175"/>
                  </a:cubicBezTo>
                  <a:cubicBezTo>
                    <a:pt x="511" y="68"/>
                    <a:pt x="409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1"/>
            <p:cNvSpPr/>
            <p:nvPr/>
          </p:nvSpPr>
          <p:spPr>
            <a:xfrm>
              <a:off x="7516254" y="2431611"/>
              <a:ext cx="78308" cy="17678"/>
            </a:xfrm>
            <a:custGeom>
              <a:rect b="b" l="l" r="r" t="t"/>
              <a:pathLst>
                <a:path extrusionOk="0" h="533" w="2361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94" y="532"/>
                  </a:lnTo>
                  <a:cubicBezTo>
                    <a:pt x="2241" y="532"/>
                    <a:pt x="2360" y="413"/>
                    <a:pt x="2360" y="267"/>
                  </a:cubicBezTo>
                  <a:cubicBezTo>
                    <a:pt x="2360" y="120"/>
                    <a:pt x="2241" y="1"/>
                    <a:pt x="2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1"/>
            <p:cNvSpPr/>
            <p:nvPr/>
          </p:nvSpPr>
          <p:spPr>
            <a:xfrm>
              <a:off x="7516254" y="2460599"/>
              <a:ext cx="59867" cy="17678"/>
            </a:xfrm>
            <a:custGeom>
              <a:rect b="b" l="l" r="r" t="t"/>
              <a:pathLst>
                <a:path extrusionOk="0" h="533" w="1805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539" y="532"/>
                  </a:lnTo>
                  <a:cubicBezTo>
                    <a:pt x="1686" y="532"/>
                    <a:pt x="1805" y="413"/>
                    <a:pt x="1805" y="266"/>
                  </a:cubicBezTo>
                  <a:cubicBezTo>
                    <a:pt x="1805" y="119"/>
                    <a:pt x="1686" y="0"/>
                    <a:pt x="1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" name="Google Shape;1394;p41"/>
          <p:cNvGrpSpPr/>
          <p:nvPr/>
        </p:nvGrpSpPr>
        <p:grpSpPr>
          <a:xfrm>
            <a:off x="923900" y="1437125"/>
            <a:ext cx="76825" cy="76800"/>
            <a:chOff x="3104875" y="1099400"/>
            <a:chExt cx="76825" cy="76800"/>
          </a:xfrm>
        </p:grpSpPr>
        <p:sp>
          <p:nvSpPr>
            <p:cNvPr id="1395" name="Google Shape;1395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7" name="Google Shape;1397;p41"/>
          <p:cNvGrpSpPr/>
          <p:nvPr/>
        </p:nvGrpSpPr>
        <p:grpSpPr>
          <a:xfrm>
            <a:off x="7812775" y="3132149"/>
            <a:ext cx="76825" cy="76800"/>
            <a:chOff x="3104875" y="1099400"/>
            <a:chExt cx="76825" cy="76800"/>
          </a:xfrm>
        </p:grpSpPr>
        <p:sp>
          <p:nvSpPr>
            <p:cNvPr id="1398" name="Google Shape;1398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" name="Google Shape;1400;p41"/>
          <p:cNvGrpSpPr/>
          <p:nvPr/>
        </p:nvGrpSpPr>
        <p:grpSpPr>
          <a:xfrm>
            <a:off x="7846000" y="1214600"/>
            <a:ext cx="76825" cy="76800"/>
            <a:chOff x="3104875" y="1099400"/>
            <a:chExt cx="76825" cy="76800"/>
          </a:xfrm>
        </p:grpSpPr>
        <p:sp>
          <p:nvSpPr>
            <p:cNvPr id="1401" name="Google Shape;1401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03" name="Google Shape;1403;p41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3282827">
            <a:off x="503887" y="462313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4" name="Google Shape;1404;p41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5800073">
            <a:off x="7685737" y="1671987"/>
            <a:ext cx="652200" cy="6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8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9" name="Google Shape;1409;p42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 rot="1220421">
            <a:off x="3044311" y="391884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2"/>
          <p:cNvPicPr preferRelativeResize="0"/>
          <p:nvPr/>
        </p:nvPicPr>
        <p:blipFill rotWithShape="1">
          <a:blip r:embed="rId4">
            <a:alphaModFix/>
          </a:blip>
          <a:srcRect b="4591" l="24331" r="23342" t="5721"/>
          <a:stretch/>
        </p:blipFill>
        <p:spPr>
          <a:xfrm>
            <a:off x="6076550" y="297400"/>
            <a:ext cx="3210398" cy="309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1" name="Google Shape;1411;p42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-390638" y="3554787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2" name="Google Shape;1412;p42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19">
            <a:off x="267575" y="1128151"/>
            <a:ext cx="1218540" cy="1151316"/>
          </a:xfrm>
          <a:prstGeom prst="rect">
            <a:avLst/>
          </a:prstGeom>
          <a:noFill/>
          <a:ln>
            <a:noFill/>
          </a:ln>
        </p:spPr>
      </p:pic>
      <p:sp>
        <p:nvSpPr>
          <p:cNvPr id="1413" name="Google Shape;1413;p42"/>
          <p:cNvSpPr txBox="1"/>
          <p:nvPr>
            <p:ph type="title"/>
          </p:nvPr>
        </p:nvSpPr>
        <p:spPr>
          <a:xfrm>
            <a:off x="2148800" y="6981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VALEU</a:t>
            </a:r>
            <a:r>
              <a:rPr lang="en"/>
              <a:t>!</a:t>
            </a:r>
            <a:endParaRPr/>
          </a:p>
        </p:txBody>
      </p:sp>
      <p:sp>
        <p:nvSpPr>
          <p:cNvPr id="1414" name="Google Shape;1414;p42"/>
          <p:cNvSpPr txBox="1"/>
          <p:nvPr>
            <p:ph idx="1" type="subTitle"/>
          </p:nvPr>
        </p:nvSpPr>
        <p:spPr>
          <a:xfrm>
            <a:off x="1604600" y="1756825"/>
            <a:ext cx="55365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ALGUMA DÚVIDA</a:t>
            </a:r>
            <a:r>
              <a:rPr b="1" lang="en"/>
              <a:t>?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Repositório: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https://github.com/felmateos/age-group-classifier/</a:t>
            </a:r>
            <a:endParaRPr/>
          </a:p>
        </p:txBody>
      </p:sp>
      <p:grpSp>
        <p:nvGrpSpPr>
          <p:cNvPr id="1415" name="Google Shape;1415;p42"/>
          <p:cNvGrpSpPr/>
          <p:nvPr/>
        </p:nvGrpSpPr>
        <p:grpSpPr>
          <a:xfrm>
            <a:off x="6891975" y="620800"/>
            <a:ext cx="76825" cy="76800"/>
            <a:chOff x="3104875" y="1099400"/>
            <a:chExt cx="76825" cy="76800"/>
          </a:xfrm>
        </p:grpSpPr>
        <p:sp>
          <p:nvSpPr>
            <p:cNvPr id="1416" name="Google Shape;1416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8" name="Google Shape;1418;p42"/>
          <p:cNvGrpSpPr/>
          <p:nvPr/>
        </p:nvGrpSpPr>
        <p:grpSpPr>
          <a:xfrm rot="1891135">
            <a:off x="1399937" y="4106218"/>
            <a:ext cx="76828" cy="76803"/>
            <a:chOff x="3104875" y="1099400"/>
            <a:chExt cx="76825" cy="76800"/>
          </a:xfrm>
        </p:grpSpPr>
        <p:sp>
          <p:nvSpPr>
            <p:cNvPr id="1419" name="Google Shape;1419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" name="Google Shape;1421;p42"/>
          <p:cNvGrpSpPr/>
          <p:nvPr/>
        </p:nvGrpSpPr>
        <p:grpSpPr>
          <a:xfrm>
            <a:off x="2141475" y="1931863"/>
            <a:ext cx="76825" cy="76800"/>
            <a:chOff x="3104875" y="1099400"/>
            <a:chExt cx="76825" cy="76800"/>
          </a:xfrm>
        </p:grpSpPr>
        <p:sp>
          <p:nvSpPr>
            <p:cNvPr id="1422" name="Google Shape;1422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4" name="Google Shape;1424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87499" y="811575"/>
            <a:ext cx="2017474" cy="2017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25" name="Google Shape;1425;p42"/>
          <p:cNvSpPr txBox="1"/>
          <p:nvPr/>
        </p:nvSpPr>
        <p:spPr>
          <a:xfrm>
            <a:off x="6787475" y="297400"/>
            <a:ext cx="2017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Repositório:</a:t>
            </a:r>
            <a:endParaRPr b="1"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0" name="Google Shape;1430;p4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